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83" r:id="rId3"/>
    <p:sldId id="298" r:id="rId4"/>
    <p:sldId id="284" r:id="rId5"/>
    <p:sldId id="285" r:id="rId6"/>
    <p:sldId id="295" r:id="rId7"/>
    <p:sldId id="300" r:id="rId8"/>
    <p:sldId id="290" r:id="rId9"/>
    <p:sldId id="286" r:id="rId10"/>
    <p:sldId id="287" r:id="rId11"/>
    <p:sldId id="288" r:id="rId12"/>
    <p:sldId id="289" r:id="rId13"/>
    <p:sldId id="291" r:id="rId14"/>
    <p:sldId id="293" r:id="rId15"/>
    <p:sldId id="292" r:id="rId16"/>
    <p:sldId id="294" r:id="rId17"/>
    <p:sldId id="310" r:id="rId18"/>
    <p:sldId id="303" r:id="rId19"/>
    <p:sldId id="296" r:id="rId20"/>
    <p:sldId id="297" r:id="rId21"/>
    <p:sldId id="299" r:id="rId22"/>
    <p:sldId id="304" r:id="rId23"/>
    <p:sldId id="305" r:id="rId24"/>
    <p:sldId id="306" r:id="rId25"/>
    <p:sldId id="307" r:id="rId26"/>
    <p:sldId id="308" r:id="rId27"/>
    <p:sldId id="309" r:id="rId28"/>
    <p:sldId id="311" r:id="rId29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9" autoAdjust="0"/>
    <p:restoredTop sz="81014"/>
  </p:normalViewPr>
  <p:slideViewPr>
    <p:cSldViewPr snapToGrid="0" snapToObjects="1">
      <p:cViewPr varScale="1">
        <p:scale>
          <a:sx n="47" d="100"/>
          <a:sy n="47" d="100"/>
        </p:scale>
        <p:origin x="129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60FE5-5073-4C6B-880B-E87467E9C7D6}" type="doc">
      <dgm:prSet loTypeId="urn:microsoft.com/office/officeart/2005/8/layout/venn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C987379-A623-4B6A-846A-92FA030AB954}">
      <dgm:prSet phldrT="[Text]" custT="1"/>
      <dgm:spPr/>
      <dgm:t>
        <a:bodyPr/>
        <a:lstStyle/>
        <a:p>
          <a:r>
            <a:rPr lang="de-DE" sz="8000" dirty="0"/>
            <a:t>Security</a:t>
          </a:r>
        </a:p>
      </dgm:t>
    </dgm:pt>
    <dgm:pt modelId="{90706C18-6A67-47D0-A5A4-D638281728DB}" type="parTrans" cxnId="{12CC6FAB-A0A7-4F1B-BA75-E792FA81CAA3}">
      <dgm:prSet/>
      <dgm:spPr/>
      <dgm:t>
        <a:bodyPr/>
        <a:lstStyle/>
        <a:p>
          <a:endParaRPr lang="de-DE"/>
        </a:p>
      </dgm:t>
    </dgm:pt>
    <dgm:pt modelId="{E237EB9D-B5DD-4417-BA4C-E7AE5D6B3A2C}" type="sibTrans" cxnId="{12CC6FAB-A0A7-4F1B-BA75-E792FA81CAA3}">
      <dgm:prSet/>
      <dgm:spPr/>
      <dgm:t>
        <a:bodyPr/>
        <a:lstStyle/>
        <a:p>
          <a:endParaRPr lang="de-DE"/>
        </a:p>
      </dgm:t>
    </dgm:pt>
    <dgm:pt modelId="{CB8ECFBC-BCFA-4FD2-AE09-E1F4578C27C0}">
      <dgm:prSet phldrT="[Text]" custT="1"/>
      <dgm:spPr/>
      <dgm:t>
        <a:bodyPr/>
        <a:lstStyle/>
        <a:p>
          <a:r>
            <a:rPr lang="de-DE" sz="8000" dirty="0" err="1"/>
            <a:t>Flexibility</a:t>
          </a:r>
          <a:endParaRPr lang="de-DE" sz="8000" dirty="0"/>
        </a:p>
      </dgm:t>
    </dgm:pt>
    <dgm:pt modelId="{CC80585A-412A-44AF-A19C-61F3EF217927}" type="parTrans" cxnId="{EF1705D9-08CB-4624-999A-BCD9EE5E1341}">
      <dgm:prSet/>
      <dgm:spPr/>
      <dgm:t>
        <a:bodyPr/>
        <a:lstStyle/>
        <a:p>
          <a:endParaRPr lang="de-DE"/>
        </a:p>
      </dgm:t>
    </dgm:pt>
    <dgm:pt modelId="{11FD0BED-FEB0-4AAC-BD71-2F4E74ED09B8}" type="sibTrans" cxnId="{EF1705D9-08CB-4624-999A-BCD9EE5E1341}">
      <dgm:prSet/>
      <dgm:spPr/>
      <dgm:t>
        <a:bodyPr/>
        <a:lstStyle/>
        <a:p>
          <a:endParaRPr lang="de-DE"/>
        </a:p>
      </dgm:t>
    </dgm:pt>
    <dgm:pt modelId="{1B27D9FC-F71D-4E37-B0E5-A1EE4A79ADFB}">
      <dgm:prSet phldrT="[Text]" custT="1"/>
      <dgm:spPr/>
      <dgm:t>
        <a:bodyPr/>
        <a:lstStyle/>
        <a:p>
          <a:r>
            <a:rPr lang="de-DE" sz="8000" dirty="0"/>
            <a:t>Legal</a:t>
          </a:r>
        </a:p>
      </dgm:t>
    </dgm:pt>
    <dgm:pt modelId="{D3302851-6AEB-405C-BC95-6A54DF39BA76}" type="parTrans" cxnId="{D6127A9D-6E60-4867-A470-92D3DE5734A8}">
      <dgm:prSet/>
      <dgm:spPr/>
      <dgm:t>
        <a:bodyPr/>
        <a:lstStyle/>
        <a:p>
          <a:endParaRPr lang="de-DE"/>
        </a:p>
      </dgm:t>
    </dgm:pt>
    <dgm:pt modelId="{69477D21-BF56-4240-A1E7-404221F4428B}" type="sibTrans" cxnId="{D6127A9D-6E60-4867-A470-92D3DE5734A8}">
      <dgm:prSet/>
      <dgm:spPr/>
      <dgm:t>
        <a:bodyPr/>
        <a:lstStyle/>
        <a:p>
          <a:endParaRPr lang="de-DE"/>
        </a:p>
      </dgm:t>
    </dgm:pt>
    <dgm:pt modelId="{1866D590-67DC-4C09-BBA9-7851BA119F14}">
      <dgm:prSet phldrT="[Text]" custT="1"/>
      <dgm:spPr/>
      <dgm:t>
        <a:bodyPr/>
        <a:lstStyle/>
        <a:p>
          <a:r>
            <a:rPr lang="de-DE" sz="8000" dirty="0"/>
            <a:t>Costs</a:t>
          </a:r>
        </a:p>
      </dgm:t>
    </dgm:pt>
    <dgm:pt modelId="{881D82A5-75B8-4489-BD8F-ADEB5435DFF0}" type="parTrans" cxnId="{D1BE59F5-8095-4F61-BFAB-840051F65FBE}">
      <dgm:prSet/>
      <dgm:spPr/>
      <dgm:t>
        <a:bodyPr/>
        <a:lstStyle/>
        <a:p>
          <a:endParaRPr lang="de-DE"/>
        </a:p>
      </dgm:t>
    </dgm:pt>
    <dgm:pt modelId="{8E506F87-31A1-4CCD-B104-972FE6C8DBED}" type="sibTrans" cxnId="{D1BE59F5-8095-4F61-BFAB-840051F65FBE}">
      <dgm:prSet/>
      <dgm:spPr/>
      <dgm:t>
        <a:bodyPr/>
        <a:lstStyle/>
        <a:p>
          <a:endParaRPr lang="de-DE"/>
        </a:p>
      </dgm:t>
    </dgm:pt>
    <dgm:pt modelId="{7C81F7B3-F2C5-405B-A657-9A59E649954C}" type="pres">
      <dgm:prSet presAssocID="{34B60FE5-5073-4C6B-880B-E87467E9C7D6}" presName="Name0" presStyleCnt="0">
        <dgm:presLayoutVars>
          <dgm:dir/>
          <dgm:resizeHandles val="exact"/>
        </dgm:presLayoutVars>
      </dgm:prSet>
      <dgm:spPr/>
    </dgm:pt>
    <dgm:pt modelId="{BBB018AA-5F6B-409D-8408-483FCAE2CC32}" type="pres">
      <dgm:prSet presAssocID="{7C987379-A623-4B6A-846A-92FA030AB954}" presName="Name5" presStyleLbl="vennNode1" presStyleIdx="0" presStyleCnt="4">
        <dgm:presLayoutVars>
          <dgm:bulletEnabled val="1"/>
        </dgm:presLayoutVars>
      </dgm:prSet>
      <dgm:spPr/>
    </dgm:pt>
    <dgm:pt modelId="{34AAB5F0-534A-4493-AA8B-C0CAAC41705F}" type="pres">
      <dgm:prSet presAssocID="{E237EB9D-B5DD-4417-BA4C-E7AE5D6B3A2C}" presName="space" presStyleCnt="0"/>
      <dgm:spPr/>
    </dgm:pt>
    <dgm:pt modelId="{E7303BBA-4A70-4F43-833F-0BC8502B6FCB}" type="pres">
      <dgm:prSet presAssocID="{CB8ECFBC-BCFA-4FD2-AE09-E1F4578C27C0}" presName="Name5" presStyleLbl="vennNode1" presStyleIdx="1" presStyleCnt="4">
        <dgm:presLayoutVars>
          <dgm:bulletEnabled val="1"/>
        </dgm:presLayoutVars>
      </dgm:prSet>
      <dgm:spPr/>
    </dgm:pt>
    <dgm:pt modelId="{53F354E1-B0CC-4D12-B2F7-F2FB66D4973C}" type="pres">
      <dgm:prSet presAssocID="{11FD0BED-FEB0-4AAC-BD71-2F4E74ED09B8}" presName="space" presStyleCnt="0"/>
      <dgm:spPr/>
    </dgm:pt>
    <dgm:pt modelId="{9E51E829-5C38-4B19-9872-337315BCE4D8}" type="pres">
      <dgm:prSet presAssocID="{1B27D9FC-F71D-4E37-B0E5-A1EE4A79ADFB}" presName="Name5" presStyleLbl="vennNode1" presStyleIdx="2" presStyleCnt="4">
        <dgm:presLayoutVars>
          <dgm:bulletEnabled val="1"/>
        </dgm:presLayoutVars>
      </dgm:prSet>
      <dgm:spPr/>
    </dgm:pt>
    <dgm:pt modelId="{000D11D6-A168-4FBC-A3C1-A559E0285CE8}" type="pres">
      <dgm:prSet presAssocID="{69477D21-BF56-4240-A1E7-404221F4428B}" presName="space" presStyleCnt="0"/>
      <dgm:spPr/>
    </dgm:pt>
    <dgm:pt modelId="{EA4ACEA5-64A7-46BD-A291-DC3804E8F0B1}" type="pres">
      <dgm:prSet presAssocID="{1866D590-67DC-4C09-BBA9-7851BA119F14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DDF1BC08-4F92-4DBA-8171-F8AD7D4BBA1C}" type="presOf" srcId="{34B60FE5-5073-4C6B-880B-E87467E9C7D6}" destId="{7C81F7B3-F2C5-405B-A657-9A59E649954C}" srcOrd="0" destOrd="0" presId="urn:microsoft.com/office/officeart/2005/8/layout/venn3"/>
    <dgm:cxn modelId="{24B8B015-8EE0-4783-8078-A3ECEF5EE885}" type="presOf" srcId="{1B27D9FC-F71D-4E37-B0E5-A1EE4A79ADFB}" destId="{9E51E829-5C38-4B19-9872-337315BCE4D8}" srcOrd="0" destOrd="0" presId="urn:microsoft.com/office/officeart/2005/8/layout/venn3"/>
    <dgm:cxn modelId="{EB95D467-1FC1-4B2E-A562-C7CED7BAF92E}" type="presOf" srcId="{CB8ECFBC-BCFA-4FD2-AE09-E1F4578C27C0}" destId="{E7303BBA-4A70-4F43-833F-0BC8502B6FCB}" srcOrd="0" destOrd="0" presId="urn:microsoft.com/office/officeart/2005/8/layout/venn3"/>
    <dgm:cxn modelId="{D7F58B53-E2B4-41B6-9796-7CEF15F5C062}" type="presOf" srcId="{1866D590-67DC-4C09-BBA9-7851BA119F14}" destId="{EA4ACEA5-64A7-46BD-A291-DC3804E8F0B1}" srcOrd="0" destOrd="0" presId="urn:microsoft.com/office/officeart/2005/8/layout/venn3"/>
    <dgm:cxn modelId="{D6127A9D-6E60-4867-A470-92D3DE5734A8}" srcId="{34B60FE5-5073-4C6B-880B-E87467E9C7D6}" destId="{1B27D9FC-F71D-4E37-B0E5-A1EE4A79ADFB}" srcOrd="2" destOrd="0" parTransId="{D3302851-6AEB-405C-BC95-6A54DF39BA76}" sibTransId="{69477D21-BF56-4240-A1E7-404221F4428B}"/>
    <dgm:cxn modelId="{12CC6FAB-A0A7-4F1B-BA75-E792FA81CAA3}" srcId="{34B60FE5-5073-4C6B-880B-E87467E9C7D6}" destId="{7C987379-A623-4B6A-846A-92FA030AB954}" srcOrd="0" destOrd="0" parTransId="{90706C18-6A67-47D0-A5A4-D638281728DB}" sibTransId="{E237EB9D-B5DD-4417-BA4C-E7AE5D6B3A2C}"/>
    <dgm:cxn modelId="{EF1705D9-08CB-4624-999A-BCD9EE5E1341}" srcId="{34B60FE5-5073-4C6B-880B-E87467E9C7D6}" destId="{CB8ECFBC-BCFA-4FD2-AE09-E1F4578C27C0}" srcOrd="1" destOrd="0" parTransId="{CC80585A-412A-44AF-A19C-61F3EF217927}" sibTransId="{11FD0BED-FEB0-4AAC-BD71-2F4E74ED09B8}"/>
    <dgm:cxn modelId="{88104CEB-E581-41F3-8E4E-DDF07871494C}" type="presOf" srcId="{7C987379-A623-4B6A-846A-92FA030AB954}" destId="{BBB018AA-5F6B-409D-8408-483FCAE2CC32}" srcOrd="0" destOrd="0" presId="urn:microsoft.com/office/officeart/2005/8/layout/venn3"/>
    <dgm:cxn modelId="{D1BE59F5-8095-4F61-BFAB-840051F65FBE}" srcId="{34B60FE5-5073-4C6B-880B-E87467E9C7D6}" destId="{1866D590-67DC-4C09-BBA9-7851BA119F14}" srcOrd="3" destOrd="0" parTransId="{881D82A5-75B8-4489-BD8F-ADEB5435DFF0}" sibTransId="{8E506F87-31A1-4CCD-B104-972FE6C8DBED}"/>
    <dgm:cxn modelId="{513B2FBF-A9A5-42A8-9EA9-77F17E20F504}" type="presParOf" srcId="{7C81F7B3-F2C5-405B-A657-9A59E649954C}" destId="{BBB018AA-5F6B-409D-8408-483FCAE2CC32}" srcOrd="0" destOrd="0" presId="urn:microsoft.com/office/officeart/2005/8/layout/venn3"/>
    <dgm:cxn modelId="{994DCB3F-C8B4-42C7-94BA-1EC9E215C136}" type="presParOf" srcId="{7C81F7B3-F2C5-405B-A657-9A59E649954C}" destId="{34AAB5F0-534A-4493-AA8B-C0CAAC41705F}" srcOrd="1" destOrd="0" presId="urn:microsoft.com/office/officeart/2005/8/layout/venn3"/>
    <dgm:cxn modelId="{4BCC60AA-E907-4701-83A7-D701D86F1394}" type="presParOf" srcId="{7C81F7B3-F2C5-405B-A657-9A59E649954C}" destId="{E7303BBA-4A70-4F43-833F-0BC8502B6FCB}" srcOrd="2" destOrd="0" presId="urn:microsoft.com/office/officeart/2005/8/layout/venn3"/>
    <dgm:cxn modelId="{54E7F9DE-F1C0-42B9-9020-F0CFF54B86CD}" type="presParOf" srcId="{7C81F7B3-F2C5-405B-A657-9A59E649954C}" destId="{53F354E1-B0CC-4D12-B2F7-F2FB66D4973C}" srcOrd="3" destOrd="0" presId="urn:microsoft.com/office/officeart/2005/8/layout/venn3"/>
    <dgm:cxn modelId="{634E1D0D-3388-45C2-8A40-9BB6610276AF}" type="presParOf" srcId="{7C81F7B3-F2C5-405B-A657-9A59E649954C}" destId="{9E51E829-5C38-4B19-9872-337315BCE4D8}" srcOrd="4" destOrd="0" presId="urn:microsoft.com/office/officeart/2005/8/layout/venn3"/>
    <dgm:cxn modelId="{E98BD456-7E45-43A8-91E9-7CAE47DC5E71}" type="presParOf" srcId="{7C81F7B3-F2C5-405B-A657-9A59E649954C}" destId="{000D11D6-A168-4FBC-A3C1-A559E0285CE8}" srcOrd="5" destOrd="0" presId="urn:microsoft.com/office/officeart/2005/8/layout/venn3"/>
    <dgm:cxn modelId="{C949D23B-73FA-4B40-B416-B8A880FB6B1F}" type="presParOf" srcId="{7C81F7B3-F2C5-405B-A657-9A59E649954C}" destId="{EA4ACEA5-64A7-46BD-A291-DC3804E8F0B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4E97A-5AF5-4094-BADB-3E26D02B39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56CD9B0-8C64-4B8F-B432-741B99546C91}">
      <dgm:prSet phldrT="[Text]"/>
      <dgm:spPr/>
      <dgm:t>
        <a:bodyPr/>
        <a:lstStyle/>
        <a:p>
          <a:r>
            <a:rPr lang="de-DE" dirty="0"/>
            <a:t>Controller</a:t>
          </a:r>
        </a:p>
      </dgm:t>
    </dgm:pt>
    <dgm:pt modelId="{F7E5C152-CA1A-49E8-9D39-2C34CE5681B7}" type="parTrans" cxnId="{66F740D1-DACD-4DFB-8B26-0A323D1B6077}">
      <dgm:prSet/>
      <dgm:spPr/>
      <dgm:t>
        <a:bodyPr/>
        <a:lstStyle/>
        <a:p>
          <a:endParaRPr lang="de-DE"/>
        </a:p>
      </dgm:t>
    </dgm:pt>
    <dgm:pt modelId="{0936A9A5-2A77-4250-89C3-98BE115A0627}" type="sibTrans" cxnId="{66F740D1-DACD-4DFB-8B26-0A323D1B6077}">
      <dgm:prSet/>
      <dgm:spPr/>
      <dgm:t>
        <a:bodyPr/>
        <a:lstStyle/>
        <a:p>
          <a:endParaRPr lang="de-DE"/>
        </a:p>
      </dgm:t>
    </dgm:pt>
    <dgm:pt modelId="{B667498F-7B44-4D31-8342-84DC1FC2727E}">
      <dgm:prSet phldrT="[Text]"/>
      <dgm:spPr/>
      <dgm:t>
        <a:bodyPr/>
        <a:lstStyle/>
        <a:p>
          <a:r>
            <a:rPr lang="de-DE" dirty="0"/>
            <a:t>Keystone</a:t>
          </a:r>
        </a:p>
      </dgm:t>
    </dgm:pt>
    <dgm:pt modelId="{51E681CD-64A8-419A-B27F-D7E86C906C7D}" type="parTrans" cxnId="{421E12C2-0328-4EFC-9217-EA944B1F0E7D}">
      <dgm:prSet/>
      <dgm:spPr/>
      <dgm:t>
        <a:bodyPr/>
        <a:lstStyle/>
        <a:p>
          <a:endParaRPr lang="de-DE"/>
        </a:p>
      </dgm:t>
    </dgm:pt>
    <dgm:pt modelId="{F8C4C021-3550-462B-B4E2-8ED332B3AB0D}" type="sibTrans" cxnId="{421E12C2-0328-4EFC-9217-EA944B1F0E7D}">
      <dgm:prSet/>
      <dgm:spPr/>
      <dgm:t>
        <a:bodyPr/>
        <a:lstStyle/>
        <a:p>
          <a:endParaRPr lang="de-DE"/>
        </a:p>
      </dgm:t>
    </dgm:pt>
    <dgm:pt modelId="{FCC2AA83-6BF6-4F3B-8A89-9C8D15AFC908}">
      <dgm:prSet phldrT="[Text]"/>
      <dgm:spPr/>
      <dgm:t>
        <a:bodyPr/>
        <a:lstStyle/>
        <a:p>
          <a:r>
            <a:rPr lang="de-DE" dirty="0" err="1"/>
            <a:t>Compute</a:t>
          </a:r>
          <a:endParaRPr lang="de-DE" dirty="0"/>
        </a:p>
      </dgm:t>
    </dgm:pt>
    <dgm:pt modelId="{57EFCAC8-7EA3-410A-A6C4-1CFE55417BBF}" type="parTrans" cxnId="{F9848E84-6185-447C-AC82-20E21A05D392}">
      <dgm:prSet/>
      <dgm:spPr/>
      <dgm:t>
        <a:bodyPr/>
        <a:lstStyle/>
        <a:p>
          <a:endParaRPr lang="de-DE"/>
        </a:p>
      </dgm:t>
    </dgm:pt>
    <dgm:pt modelId="{CE153784-A785-4D80-81C0-C131D7239734}" type="sibTrans" cxnId="{F9848E84-6185-447C-AC82-20E21A05D392}">
      <dgm:prSet/>
      <dgm:spPr/>
      <dgm:t>
        <a:bodyPr/>
        <a:lstStyle/>
        <a:p>
          <a:endParaRPr lang="de-DE"/>
        </a:p>
      </dgm:t>
    </dgm:pt>
    <dgm:pt modelId="{48A5571E-BA03-4347-8335-EC361F802FC3}">
      <dgm:prSet phldrT="[Text]"/>
      <dgm:spPr/>
      <dgm:t>
        <a:bodyPr/>
        <a:lstStyle/>
        <a:p>
          <a:r>
            <a:rPr lang="de-DE" dirty="0"/>
            <a:t>Nova </a:t>
          </a:r>
          <a:r>
            <a:rPr lang="de-DE" dirty="0" err="1"/>
            <a:t>Compute</a:t>
          </a:r>
          <a:endParaRPr lang="de-DE" dirty="0"/>
        </a:p>
      </dgm:t>
    </dgm:pt>
    <dgm:pt modelId="{BB6D5340-7DD7-4A25-9513-062093A9EDFE}" type="parTrans" cxnId="{D1ABB0F9-729F-4D32-BD74-42153FCF9826}">
      <dgm:prSet/>
      <dgm:spPr/>
      <dgm:t>
        <a:bodyPr/>
        <a:lstStyle/>
        <a:p>
          <a:endParaRPr lang="de-DE"/>
        </a:p>
      </dgm:t>
    </dgm:pt>
    <dgm:pt modelId="{3D7028C5-ADDA-4128-B241-D9C4DA01B5ED}" type="sibTrans" cxnId="{D1ABB0F9-729F-4D32-BD74-42153FCF9826}">
      <dgm:prSet/>
      <dgm:spPr/>
      <dgm:t>
        <a:bodyPr/>
        <a:lstStyle/>
        <a:p>
          <a:endParaRPr lang="de-DE"/>
        </a:p>
      </dgm:t>
    </dgm:pt>
    <dgm:pt modelId="{6FA071EE-C3D8-4688-B785-130EB03B565A}">
      <dgm:prSet phldrT="[Text]"/>
      <dgm:spPr/>
      <dgm:t>
        <a:bodyPr/>
        <a:lstStyle/>
        <a:p>
          <a:r>
            <a:rPr lang="de-DE" dirty="0"/>
            <a:t>Neutron OVS Agent</a:t>
          </a:r>
        </a:p>
      </dgm:t>
    </dgm:pt>
    <dgm:pt modelId="{2F0DFD4C-5B24-4673-A7D5-8D3BEA770610}" type="parTrans" cxnId="{9AB4D191-6359-4647-A9D9-716036E2F9E3}">
      <dgm:prSet/>
      <dgm:spPr/>
      <dgm:t>
        <a:bodyPr/>
        <a:lstStyle/>
        <a:p>
          <a:endParaRPr lang="de-DE"/>
        </a:p>
      </dgm:t>
    </dgm:pt>
    <dgm:pt modelId="{2EC57CA5-2153-434D-8EBD-240ADE12EDBB}" type="sibTrans" cxnId="{9AB4D191-6359-4647-A9D9-716036E2F9E3}">
      <dgm:prSet/>
      <dgm:spPr/>
      <dgm:t>
        <a:bodyPr/>
        <a:lstStyle/>
        <a:p>
          <a:endParaRPr lang="de-DE"/>
        </a:p>
      </dgm:t>
    </dgm:pt>
    <dgm:pt modelId="{DC70C3F3-767E-4166-B1FD-658EE1F6458E}">
      <dgm:prSet phldrT="[Text]"/>
      <dgm:spPr/>
      <dgm:t>
        <a:bodyPr/>
        <a:lstStyle/>
        <a:p>
          <a:r>
            <a:rPr lang="de-DE" dirty="0"/>
            <a:t>Network</a:t>
          </a:r>
        </a:p>
      </dgm:t>
    </dgm:pt>
    <dgm:pt modelId="{C0D5B04A-9656-49A2-B10E-F223825CFD11}" type="parTrans" cxnId="{C498A113-60F1-4D0C-B873-43956942C46B}">
      <dgm:prSet/>
      <dgm:spPr/>
      <dgm:t>
        <a:bodyPr/>
        <a:lstStyle/>
        <a:p>
          <a:endParaRPr lang="de-DE"/>
        </a:p>
      </dgm:t>
    </dgm:pt>
    <dgm:pt modelId="{B410050E-EB25-49F7-B73C-88EBCCB99020}" type="sibTrans" cxnId="{C498A113-60F1-4D0C-B873-43956942C46B}">
      <dgm:prSet/>
      <dgm:spPr/>
      <dgm:t>
        <a:bodyPr/>
        <a:lstStyle/>
        <a:p>
          <a:endParaRPr lang="de-DE"/>
        </a:p>
      </dgm:t>
    </dgm:pt>
    <dgm:pt modelId="{027AA71C-4E96-4526-A6D2-6332BE709C12}">
      <dgm:prSet phldrT="[Text]"/>
      <dgm:spPr/>
      <dgm:t>
        <a:bodyPr/>
        <a:lstStyle/>
        <a:p>
          <a:r>
            <a:rPr lang="de-DE" dirty="0"/>
            <a:t>Neutron </a:t>
          </a:r>
          <a:r>
            <a:rPr lang="de-DE" dirty="0" err="1"/>
            <a:t>Agents</a:t>
          </a:r>
          <a:r>
            <a:rPr lang="de-DE" dirty="0"/>
            <a:t> (L2, L3, DHCP, </a:t>
          </a:r>
          <a:r>
            <a:rPr lang="de-DE" dirty="0" err="1"/>
            <a:t>LBaaS</a:t>
          </a:r>
          <a:r>
            <a:rPr lang="de-DE" dirty="0"/>
            <a:t>…)</a:t>
          </a:r>
        </a:p>
      </dgm:t>
    </dgm:pt>
    <dgm:pt modelId="{27E21062-2B63-4C5F-924B-13D372E4016D}" type="parTrans" cxnId="{D6A37018-4601-4D14-9AE5-3F2264905760}">
      <dgm:prSet/>
      <dgm:spPr/>
      <dgm:t>
        <a:bodyPr/>
        <a:lstStyle/>
        <a:p>
          <a:endParaRPr lang="de-DE"/>
        </a:p>
      </dgm:t>
    </dgm:pt>
    <dgm:pt modelId="{8E958E3D-4902-4B0F-B3CD-5C39FFF7B488}" type="sibTrans" cxnId="{D6A37018-4601-4D14-9AE5-3F2264905760}">
      <dgm:prSet/>
      <dgm:spPr/>
      <dgm:t>
        <a:bodyPr/>
        <a:lstStyle/>
        <a:p>
          <a:endParaRPr lang="de-DE"/>
        </a:p>
      </dgm:t>
    </dgm:pt>
    <dgm:pt modelId="{38DAFB10-7135-411D-A237-DE4DDDB1EE2A}">
      <dgm:prSet phldrT="[Text]"/>
      <dgm:spPr/>
      <dgm:t>
        <a:bodyPr/>
        <a:lstStyle/>
        <a:p>
          <a:r>
            <a:rPr lang="de-DE" dirty="0"/>
            <a:t>Storage</a:t>
          </a:r>
        </a:p>
      </dgm:t>
    </dgm:pt>
    <dgm:pt modelId="{711C2825-9B15-4C60-8E70-B2961F7EB870}" type="parTrans" cxnId="{2A802377-7C1C-41BB-95FA-518046C27811}">
      <dgm:prSet/>
      <dgm:spPr/>
      <dgm:t>
        <a:bodyPr/>
        <a:lstStyle/>
        <a:p>
          <a:endParaRPr lang="de-DE"/>
        </a:p>
      </dgm:t>
    </dgm:pt>
    <dgm:pt modelId="{3E96D08F-E503-428A-A50C-AA60915D3EF4}" type="sibTrans" cxnId="{2A802377-7C1C-41BB-95FA-518046C27811}">
      <dgm:prSet/>
      <dgm:spPr/>
      <dgm:t>
        <a:bodyPr/>
        <a:lstStyle/>
        <a:p>
          <a:endParaRPr lang="de-DE"/>
        </a:p>
      </dgm:t>
    </dgm:pt>
    <dgm:pt modelId="{59218E80-E0D4-4C3C-A4E4-63316AF48EAE}">
      <dgm:prSet phldrT="[Text]"/>
      <dgm:spPr/>
      <dgm:t>
        <a:bodyPr/>
        <a:lstStyle/>
        <a:p>
          <a:r>
            <a:rPr lang="de-DE" dirty="0" err="1"/>
            <a:t>Glance</a:t>
          </a:r>
          <a:endParaRPr lang="de-DE" dirty="0"/>
        </a:p>
      </dgm:t>
    </dgm:pt>
    <dgm:pt modelId="{E70FDEDD-427F-46AF-84E1-B3137E4B4C35}" type="parTrans" cxnId="{2F583918-8BBF-4A41-84B5-164819B6E673}">
      <dgm:prSet/>
      <dgm:spPr/>
      <dgm:t>
        <a:bodyPr/>
        <a:lstStyle/>
        <a:p>
          <a:endParaRPr lang="de-DE"/>
        </a:p>
      </dgm:t>
    </dgm:pt>
    <dgm:pt modelId="{9CC6FC32-E907-4F65-9706-561FBE9919C4}" type="sibTrans" cxnId="{2F583918-8BBF-4A41-84B5-164819B6E673}">
      <dgm:prSet/>
      <dgm:spPr/>
      <dgm:t>
        <a:bodyPr/>
        <a:lstStyle/>
        <a:p>
          <a:endParaRPr lang="de-DE"/>
        </a:p>
      </dgm:t>
    </dgm:pt>
    <dgm:pt modelId="{193FC934-F919-424C-9150-86F4DC1B9902}">
      <dgm:prSet phldrT="[Text]"/>
      <dgm:spPr/>
      <dgm:t>
        <a:bodyPr/>
        <a:lstStyle/>
        <a:p>
          <a:r>
            <a:rPr lang="de-DE" dirty="0" err="1"/>
            <a:t>Cinder</a:t>
          </a:r>
          <a:r>
            <a:rPr lang="de-DE" dirty="0"/>
            <a:t> Volume/Backup</a:t>
          </a:r>
        </a:p>
      </dgm:t>
    </dgm:pt>
    <dgm:pt modelId="{10CB38D1-BBBE-4033-B4A1-E59265A19B1A}" type="parTrans" cxnId="{BE589CE3-B4C7-4886-8573-34EAC0698995}">
      <dgm:prSet/>
      <dgm:spPr/>
      <dgm:t>
        <a:bodyPr/>
        <a:lstStyle/>
        <a:p>
          <a:endParaRPr lang="de-DE"/>
        </a:p>
      </dgm:t>
    </dgm:pt>
    <dgm:pt modelId="{1DDAAD64-D52C-412A-A100-4BC990D9726E}" type="sibTrans" cxnId="{BE589CE3-B4C7-4886-8573-34EAC0698995}">
      <dgm:prSet/>
      <dgm:spPr/>
      <dgm:t>
        <a:bodyPr/>
        <a:lstStyle/>
        <a:p>
          <a:endParaRPr lang="de-DE"/>
        </a:p>
      </dgm:t>
    </dgm:pt>
    <dgm:pt modelId="{E08C2844-3232-431B-9CD5-CEED0A6DCA42}">
      <dgm:prSet phldrT="[Text]"/>
      <dgm:spPr/>
      <dgm:t>
        <a:bodyPr/>
        <a:lstStyle/>
        <a:p>
          <a:r>
            <a:rPr lang="de-DE" dirty="0"/>
            <a:t>APIs</a:t>
          </a:r>
        </a:p>
      </dgm:t>
    </dgm:pt>
    <dgm:pt modelId="{4B8AFCD9-BDC9-45B9-8D48-1E2596C5FD48}" type="parTrans" cxnId="{FEC021E9-0768-43EA-BD8C-4151403CD826}">
      <dgm:prSet/>
      <dgm:spPr/>
      <dgm:t>
        <a:bodyPr/>
        <a:lstStyle/>
        <a:p>
          <a:endParaRPr lang="de-DE"/>
        </a:p>
      </dgm:t>
    </dgm:pt>
    <dgm:pt modelId="{E6786AF6-5976-42D6-BBE8-E3BC53D17134}" type="sibTrans" cxnId="{FEC021E9-0768-43EA-BD8C-4151403CD826}">
      <dgm:prSet/>
      <dgm:spPr/>
      <dgm:t>
        <a:bodyPr/>
        <a:lstStyle/>
        <a:p>
          <a:endParaRPr lang="de-DE"/>
        </a:p>
      </dgm:t>
    </dgm:pt>
    <dgm:pt modelId="{59A0104B-CAD1-4012-B711-018C0EDE29B2}">
      <dgm:prSet phldrT="[Text]"/>
      <dgm:spPr/>
      <dgm:t>
        <a:bodyPr/>
        <a:lstStyle/>
        <a:p>
          <a:r>
            <a:rPr lang="de-DE" dirty="0" err="1"/>
            <a:t>Horizon</a:t>
          </a:r>
          <a:endParaRPr lang="de-DE" dirty="0"/>
        </a:p>
      </dgm:t>
    </dgm:pt>
    <dgm:pt modelId="{5FA36A85-BA39-4B50-AF3A-C204C15D1669}" type="parTrans" cxnId="{5F05B40A-DBA9-4A08-9F69-E88BB6ACBDAF}">
      <dgm:prSet/>
      <dgm:spPr/>
      <dgm:t>
        <a:bodyPr/>
        <a:lstStyle/>
        <a:p>
          <a:endParaRPr lang="de-DE"/>
        </a:p>
      </dgm:t>
    </dgm:pt>
    <dgm:pt modelId="{FB8C26C8-C8F8-441C-AC4D-B0B6865074A6}" type="sibTrans" cxnId="{5F05B40A-DBA9-4A08-9F69-E88BB6ACBDAF}">
      <dgm:prSet/>
      <dgm:spPr/>
      <dgm:t>
        <a:bodyPr/>
        <a:lstStyle/>
        <a:p>
          <a:endParaRPr lang="de-DE"/>
        </a:p>
      </dgm:t>
    </dgm:pt>
    <dgm:pt modelId="{D1F4487E-6212-448F-B921-CE2B7CB9B452}">
      <dgm:prSet phldrT="[Text]"/>
      <dgm:spPr/>
      <dgm:t>
        <a:bodyPr/>
        <a:lstStyle/>
        <a:p>
          <a:r>
            <a:rPr lang="de-DE" dirty="0" err="1"/>
            <a:t>Hypervisor</a:t>
          </a:r>
          <a:endParaRPr lang="de-DE" dirty="0"/>
        </a:p>
      </dgm:t>
    </dgm:pt>
    <dgm:pt modelId="{0137C3F1-1FEA-4EF8-8E8A-BF4B5B0D5FE8}" type="parTrans" cxnId="{249BEF1E-A1CD-497A-B289-D68E284C8F6E}">
      <dgm:prSet/>
      <dgm:spPr/>
      <dgm:t>
        <a:bodyPr/>
        <a:lstStyle/>
        <a:p>
          <a:endParaRPr lang="de-DE"/>
        </a:p>
      </dgm:t>
    </dgm:pt>
    <dgm:pt modelId="{C5D8DD2F-EE1A-4541-AF35-0E9B55EEAD57}" type="sibTrans" cxnId="{249BEF1E-A1CD-497A-B289-D68E284C8F6E}">
      <dgm:prSet/>
      <dgm:spPr/>
      <dgm:t>
        <a:bodyPr/>
        <a:lstStyle/>
        <a:p>
          <a:endParaRPr lang="de-DE"/>
        </a:p>
      </dgm:t>
    </dgm:pt>
    <dgm:pt modelId="{4495D7CE-3E3B-4BBC-A29A-E36A85E7B46F}">
      <dgm:prSet phldrT="[Text]"/>
      <dgm:spPr/>
      <dgm:t>
        <a:bodyPr/>
        <a:lstStyle/>
        <a:p>
          <a:r>
            <a:rPr lang="de-DE" dirty="0"/>
            <a:t>Swift</a:t>
          </a:r>
        </a:p>
      </dgm:t>
    </dgm:pt>
    <dgm:pt modelId="{E38D5C9E-067B-4669-B200-CECD4FB88F0F}" type="parTrans" cxnId="{0B8F0AD2-2D25-4784-B698-FEFC3A34E69A}">
      <dgm:prSet/>
      <dgm:spPr/>
      <dgm:t>
        <a:bodyPr/>
        <a:lstStyle/>
        <a:p>
          <a:endParaRPr lang="de-DE"/>
        </a:p>
      </dgm:t>
    </dgm:pt>
    <dgm:pt modelId="{4A5B034C-A5DE-4208-B5A2-9414DE963049}" type="sibTrans" cxnId="{0B8F0AD2-2D25-4784-B698-FEFC3A34E69A}">
      <dgm:prSet/>
      <dgm:spPr/>
      <dgm:t>
        <a:bodyPr/>
        <a:lstStyle/>
        <a:p>
          <a:endParaRPr lang="de-DE"/>
        </a:p>
      </dgm:t>
    </dgm:pt>
    <dgm:pt modelId="{EDA1F6A3-715B-468C-A916-FE569697745B}">
      <dgm:prSet phldrT="[Text]"/>
      <dgm:spPr/>
      <dgm:t>
        <a:bodyPr/>
        <a:lstStyle/>
        <a:p>
          <a:r>
            <a:rPr lang="de-DE" dirty="0"/>
            <a:t>MySQL</a:t>
          </a:r>
        </a:p>
      </dgm:t>
    </dgm:pt>
    <dgm:pt modelId="{E3E37CAB-5153-410A-BCEC-4900453D6A8A}" type="parTrans" cxnId="{024928CF-984C-4CE0-AEB0-F8C9E96FAF71}">
      <dgm:prSet/>
      <dgm:spPr/>
      <dgm:t>
        <a:bodyPr/>
        <a:lstStyle/>
        <a:p>
          <a:endParaRPr lang="de-DE"/>
        </a:p>
      </dgm:t>
    </dgm:pt>
    <dgm:pt modelId="{D63C1C2E-3668-44A3-9B06-7DAE50F01AFC}" type="sibTrans" cxnId="{024928CF-984C-4CE0-AEB0-F8C9E96FAF71}">
      <dgm:prSet/>
      <dgm:spPr/>
      <dgm:t>
        <a:bodyPr/>
        <a:lstStyle/>
        <a:p>
          <a:endParaRPr lang="de-DE"/>
        </a:p>
      </dgm:t>
    </dgm:pt>
    <dgm:pt modelId="{7441BBEA-18E3-4B64-A8A6-1063EA236DDD}">
      <dgm:prSet phldrT="[Text]"/>
      <dgm:spPr/>
      <dgm:t>
        <a:bodyPr/>
        <a:lstStyle/>
        <a:p>
          <a:r>
            <a:rPr lang="de-DE" dirty="0" err="1"/>
            <a:t>RabbitMQ</a:t>
          </a:r>
          <a:endParaRPr lang="de-DE" dirty="0"/>
        </a:p>
      </dgm:t>
    </dgm:pt>
    <dgm:pt modelId="{FD8BC568-1EDE-474C-8F58-65C77555F7DC}" type="parTrans" cxnId="{E7D306E0-F4CF-4719-AC64-94D9C76629C9}">
      <dgm:prSet/>
      <dgm:spPr/>
      <dgm:t>
        <a:bodyPr/>
        <a:lstStyle/>
        <a:p>
          <a:endParaRPr lang="de-DE"/>
        </a:p>
      </dgm:t>
    </dgm:pt>
    <dgm:pt modelId="{98A6B26E-6951-42A4-90F0-974AA1526FB0}" type="sibTrans" cxnId="{E7D306E0-F4CF-4719-AC64-94D9C76629C9}">
      <dgm:prSet/>
      <dgm:spPr/>
      <dgm:t>
        <a:bodyPr/>
        <a:lstStyle/>
        <a:p>
          <a:endParaRPr lang="de-DE"/>
        </a:p>
      </dgm:t>
    </dgm:pt>
    <dgm:pt modelId="{2354ADFF-23BC-4AC7-A3CD-A145FAA626FF}" type="pres">
      <dgm:prSet presAssocID="{6994E97A-5AF5-4094-BADB-3E26D02B39AD}" presName="Name0" presStyleCnt="0">
        <dgm:presLayoutVars>
          <dgm:dir/>
          <dgm:animLvl val="lvl"/>
          <dgm:resizeHandles val="exact"/>
        </dgm:presLayoutVars>
      </dgm:prSet>
      <dgm:spPr/>
    </dgm:pt>
    <dgm:pt modelId="{6E770B7C-7F2C-4CD5-8351-77BBF0F8B8D4}" type="pres">
      <dgm:prSet presAssocID="{B56CD9B0-8C64-4B8F-B432-741B99546C91}" presName="composite" presStyleCnt="0"/>
      <dgm:spPr/>
    </dgm:pt>
    <dgm:pt modelId="{EA41DEE8-60AA-4DA9-B718-BC29DE5723F2}" type="pres">
      <dgm:prSet presAssocID="{B56CD9B0-8C64-4B8F-B432-741B99546C9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DA4FF40-71D2-444C-91C3-D6AF9C74D57C}" type="pres">
      <dgm:prSet presAssocID="{B56CD9B0-8C64-4B8F-B432-741B99546C91}" presName="desTx" presStyleLbl="alignAccFollowNode1" presStyleIdx="0" presStyleCnt="4">
        <dgm:presLayoutVars>
          <dgm:bulletEnabled val="1"/>
        </dgm:presLayoutVars>
      </dgm:prSet>
      <dgm:spPr/>
    </dgm:pt>
    <dgm:pt modelId="{FD40064F-AFA9-45E4-9006-5084C7E9A52D}" type="pres">
      <dgm:prSet presAssocID="{0936A9A5-2A77-4250-89C3-98BE115A0627}" presName="space" presStyleCnt="0"/>
      <dgm:spPr/>
    </dgm:pt>
    <dgm:pt modelId="{42C7C27C-9018-48F6-AAFA-545577346235}" type="pres">
      <dgm:prSet presAssocID="{FCC2AA83-6BF6-4F3B-8A89-9C8D15AFC908}" presName="composite" presStyleCnt="0"/>
      <dgm:spPr/>
    </dgm:pt>
    <dgm:pt modelId="{14F41198-60B4-4D59-8259-E5FAA820F5FB}" type="pres">
      <dgm:prSet presAssocID="{FCC2AA83-6BF6-4F3B-8A89-9C8D15AFC90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6AF2D8D-359F-47D6-BDFF-EB5E8EE7F364}" type="pres">
      <dgm:prSet presAssocID="{FCC2AA83-6BF6-4F3B-8A89-9C8D15AFC908}" presName="desTx" presStyleLbl="alignAccFollowNode1" presStyleIdx="1" presStyleCnt="4">
        <dgm:presLayoutVars>
          <dgm:bulletEnabled val="1"/>
        </dgm:presLayoutVars>
      </dgm:prSet>
      <dgm:spPr/>
    </dgm:pt>
    <dgm:pt modelId="{2A83913C-E87C-41DD-AE84-B160DC15A0EE}" type="pres">
      <dgm:prSet presAssocID="{CE153784-A785-4D80-81C0-C131D7239734}" presName="space" presStyleCnt="0"/>
      <dgm:spPr/>
    </dgm:pt>
    <dgm:pt modelId="{FE6DD7D4-5F64-44D1-BF25-DF89E1C49B3C}" type="pres">
      <dgm:prSet presAssocID="{DC70C3F3-767E-4166-B1FD-658EE1F6458E}" presName="composite" presStyleCnt="0"/>
      <dgm:spPr/>
    </dgm:pt>
    <dgm:pt modelId="{21A0ADE2-0E58-402B-B997-B5B30AC20E36}" type="pres">
      <dgm:prSet presAssocID="{DC70C3F3-767E-4166-B1FD-658EE1F6458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27F0203-8C4A-4D6C-AC6E-1BA7963BF159}" type="pres">
      <dgm:prSet presAssocID="{DC70C3F3-767E-4166-B1FD-658EE1F6458E}" presName="desTx" presStyleLbl="alignAccFollowNode1" presStyleIdx="2" presStyleCnt="4">
        <dgm:presLayoutVars>
          <dgm:bulletEnabled val="1"/>
        </dgm:presLayoutVars>
      </dgm:prSet>
      <dgm:spPr/>
    </dgm:pt>
    <dgm:pt modelId="{C37B71BD-2C54-4914-BDE0-5D2E88DE1F96}" type="pres">
      <dgm:prSet presAssocID="{B410050E-EB25-49F7-B73C-88EBCCB99020}" presName="space" presStyleCnt="0"/>
      <dgm:spPr/>
    </dgm:pt>
    <dgm:pt modelId="{4DFA14B9-546A-4708-8AC1-45B5F19F42F8}" type="pres">
      <dgm:prSet presAssocID="{38DAFB10-7135-411D-A237-DE4DDDB1EE2A}" presName="composite" presStyleCnt="0"/>
      <dgm:spPr/>
    </dgm:pt>
    <dgm:pt modelId="{68FB13B6-A367-4566-8B2F-B5499D6A8A98}" type="pres">
      <dgm:prSet presAssocID="{38DAFB10-7135-411D-A237-DE4DDDB1EE2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0EE2F45-0D93-416D-9C4E-52E421403960}" type="pres">
      <dgm:prSet presAssocID="{38DAFB10-7135-411D-A237-DE4DDDB1EE2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0811804-D310-439C-9ED0-D2C0EA50ABEE}" type="presOf" srcId="{38DAFB10-7135-411D-A237-DE4DDDB1EE2A}" destId="{68FB13B6-A367-4566-8B2F-B5499D6A8A98}" srcOrd="0" destOrd="0" presId="urn:microsoft.com/office/officeart/2005/8/layout/hList1"/>
    <dgm:cxn modelId="{F6463A06-6C27-4738-823C-DD373FCB78D3}" type="presOf" srcId="{48A5571E-BA03-4347-8335-EC361F802FC3}" destId="{F6AF2D8D-359F-47D6-BDFF-EB5E8EE7F364}" srcOrd="0" destOrd="0" presId="urn:microsoft.com/office/officeart/2005/8/layout/hList1"/>
    <dgm:cxn modelId="{14C65C0A-F43F-4A52-8A0B-CC4FD2AFBA0E}" type="presOf" srcId="{7441BBEA-18E3-4B64-A8A6-1063EA236DDD}" destId="{1DA4FF40-71D2-444C-91C3-D6AF9C74D57C}" srcOrd="0" destOrd="4" presId="urn:microsoft.com/office/officeart/2005/8/layout/hList1"/>
    <dgm:cxn modelId="{6B86A10A-1D80-4381-81BB-D914C7838C22}" type="presOf" srcId="{6994E97A-5AF5-4094-BADB-3E26D02B39AD}" destId="{2354ADFF-23BC-4AC7-A3CD-A145FAA626FF}" srcOrd="0" destOrd="0" presId="urn:microsoft.com/office/officeart/2005/8/layout/hList1"/>
    <dgm:cxn modelId="{5F05B40A-DBA9-4A08-9F69-E88BB6ACBDAF}" srcId="{B56CD9B0-8C64-4B8F-B432-741B99546C91}" destId="{59A0104B-CAD1-4012-B711-018C0EDE29B2}" srcOrd="1" destOrd="0" parTransId="{5FA36A85-BA39-4B50-AF3A-C204C15D1669}" sibTransId="{FB8C26C8-C8F8-441C-AC4D-B0B6865074A6}"/>
    <dgm:cxn modelId="{80D4B70D-C054-4543-83B9-C3E13DB0DDE9}" type="presOf" srcId="{027AA71C-4E96-4526-A6D2-6332BE709C12}" destId="{927F0203-8C4A-4D6C-AC6E-1BA7963BF159}" srcOrd="0" destOrd="0" presId="urn:microsoft.com/office/officeart/2005/8/layout/hList1"/>
    <dgm:cxn modelId="{DF50C211-D8A6-4C17-947D-3BE7E608AFDF}" type="presOf" srcId="{DC70C3F3-767E-4166-B1FD-658EE1F6458E}" destId="{21A0ADE2-0E58-402B-B997-B5B30AC20E36}" srcOrd="0" destOrd="0" presId="urn:microsoft.com/office/officeart/2005/8/layout/hList1"/>
    <dgm:cxn modelId="{C498A113-60F1-4D0C-B873-43956942C46B}" srcId="{6994E97A-5AF5-4094-BADB-3E26D02B39AD}" destId="{DC70C3F3-767E-4166-B1FD-658EE1F6458E}" srcOrd="2" destOrd="0" parTransId="{C0D5B04A-9656-49A2-B10E-F223825CFD11}" sibTransId="{B410050E-EB25-49F7-B73C-88EBCCB99020}"/>
    <dgm:cxn modelId="{2F583918-8BBF-4A41-84B5-164819B6E673}" srcId="{38DAFB10-7135-411D-A237-DE4DDDB1EE2A}" destId="{59218E80-E0D4-4C3C-A4E4-63316AF48EAE}" srcOrd="0" destOrd="0" parTransId="{E70FDEDD-427F-46AF-84E1-B3137E4B4C35}" sibTransId="{9CC6FC32-E907-4F65-9706-561FBE9919C4}"/>
    <dgm:cxn modelId="{D6A37018-4601-4D14-9AE5-3F2264905760}" srcId="{DC70C3F3-767E-4166-B1FD-658EE1F6458E}" destId="{027AA71C-4E96-4526-A6D2-6332BE709C12}" srcOrd="0" destOrd="0" parTransId="{27E21062-2B63-4C5F-924B-13D372E4016D}" sibTransId="{8E958E3D-4902-4B0F-B3CD-5C39FFF7B488}"/>
    <dgm:cxn modelId="{8010271B-F08F-4AB6-AB27-353E20956C38}" type="presOf" srcId="{59218E80-E0D4-4C3C-A4E4-63316AF48EAE}" destId="{00EE2F45-0D93-416D-9C4E-52E421403960}" srcOrd="0" destOrd="0" presId="urn:microsoft.com/office/officeart/2005/8/layout/hList1"/>
    <dgm:cxn modelId="{249BEF1E-A1CD-497A-B289-D68E284C8F6E}" srcId="{FCC2AA83-6BF6-4F3B-8A89-9C8D15AFC908}" destId="{D1F4487E-6212-448F-B921-CE2B7CB9B452}" srcOrd="2" destOrd="0" parTransId="{0137C3F1-1FEA-4EF8-8E8A-BF4B5B0D5FE8}" sibTransId="{C5D8DD2F-EE1A-4541-AF35-0E9B55EEAD57}"/>
    <dgm:cxn modelId="{E127D23E-62FA-4F2F-A595-7F63DB34B3DE}" type="presOf" srcId="{B56CD9B0-8C64-4B8F-B432-741B99546C91}" destId="{EA41DEE8-60AA-4DA9-B718-BC29DE5723F2}" srcOrd="0" destOrd="0" presId="urn:microsoft.com/office/officeart/2005/8/layout/hList1"/>
    <dgm:cxn modelId="{B12ED63E-EF1D-4216-9E4F-6AB4AA7C02DB}" type="presOf" srcId="{B667498F-7B44-4D31-8342-84DC1FC2727E}" destId="{1DA4FF40-71D2-444C-91C3-D6AF9C74D57C}" srcOrd="0" destOrd="2" presId="urn:microsoft.com/office/officeart/2005/8/layout/hList1"/>
    <dgm:cxn modelId="{13D84E63-3EE7-4215-A750-9E97EE2699FC}" type="presOf" srcId="{4495D7CE-3E3B-4BBC-A29A-E36A85E7B46F}" destId="{00EE2F45-0D93-416D-9C4E-52E421403960}" srcOrd="0" destOrd="2" presId="urn:microsoft.com/office/officeart/2005/8/layout/hList1"/>
    <dgm:cxn modelId="{2A802377-7C1C-41BB-95FA-518046C27811}" srcId="{6994E97A-5AF5-4094-BADB-3E26D02B39AD}" destId="{38DAFB10-7135-411D-A237-DE4DDDB1EE2A}" srcOrd="3" destOrd="0" parTransId="{711C2825-9B15-4C60-8E70-B2961F7EB870}" sibTransId="{3E96D08F-E503-428A-A50C-AA60915D3EF4}"/>
    <dgm:cxn modelId="{63507582-3B36-420B-A639-6227C765C1EC}" type="presOf" srcId="{6FA071EE-C3D8-4688-B785-130EB03B565A}" destId="{F6AF2D8D-359F-47D6-BDFF-EB5E8EE7F364}" srcOrd="0" destOrd="1" presId="urn:microsoft.com/office/officeart/2005/8/layout/hList1"/>
    <dgm:cxn modelId="{F9848E84-6185-447C-AC82-20E21A05D392}" srcId="{6994E97A-5AF5-4094-BADB-3E26D02B39AD}" destId="{FCC2AA83-6BF6-4F3B-8A89-9C8D15AFC908}" srcOrd="1" destOrd="0" parTransId="{57EFCAC8-7EA3-410A-A6C4-1CFE55417BBF}" sibTransId="{CE153784-A785-4D80-81C0-C131D7239734}"/>
    <dgm:cxn modelId="{9AB4D191-6359-4647-A9D9-716036E2F9E3}" srcId="{FCC2AA83-6BF6-4F3B-8A89-9C8D15AFC908}" destId="{6FA071EE-C3D8-4688-B785-130EB03B565A}" srcOrd="1" destOrd="0" parTransId="{2F0DFD4C-5B24-4673-A7D5-8D3BEA770610}" sibTransId="{2EC57CA5-2153-434D-8EBD-240ADE12EDBB}"/>
    <dgm:cxn modelId="{735564A2-00DB-4D15-BFB5-767F8696E7D7}" type="presOf" srcId="{FCC2AA83-6BF6-4F3B-8A89-9C8D15AFC908}" destId="{14F41198-60B4-4D59-8259-E5FAA820F5FB}" srcOrd="0" destOrd="0" presId="urn:microsoft.com/office/officeart/2005/8/layout/hList1"/>
    <dgm:cxn modelId="{A7EDBFB7-EF52-41A1-8503-4D00CEAD634E}" type="presOf" srcId="{193FC934-F919-424C-9150-86F4DC1B9902}" destId="{00EE2F45-0D93-416D-9C4E-52E421403960}" srcOrd="0" destOrd="1" presId="urn:microsoft.com/office/officeart/2005/8/layout/hList1"/>
    <dgm:cxn modelId="{421E12C2-0328-4EFC-9217-EA944B1F0E7D}" srcId="{B56CD9B0-8C64-4B8F-B432-741B99546C91}" destId="{B667498F-7B44-4D31-8342-84DC1FC2727E}" srcOrd="2" destOrd="0" parTransId="{51E681CD-64A8-419A-B27F-D7E86C906C7D}" sibTransId="{F8C4C021-3550-462B-B4E2-8ED332B3AB0D}"/>
    <dgm:cxn modelId="{024928CF-984C-4CE0-AEB0-F8C9E96FAF71}" srcId="{B56CD9B0-8C64-4B8F-B432-741B99546C91}" destId="{EDA1F6A3-715B-468C-A916-FE569697745B}" srcOrd="3" destOrd="0" parTransId="{E3E37CAB-5153-410A-BCEC-4900453D6A8A}" sibTransId="{D63C1C2E-3668-44A3-9B06-7DAE50F01AFC}"/>
    <dgm:cxn modelId="{66F740D1-DACD-4DFB-8B26-0A323D1B6077}" srcId="{6994E97A-5AF5-4094-BADB-3E26D02B39AD}" destId="{B56CD9B0-8C64-4B8F-B432-741B99546C91}" srcOrd="0" destOrd="0" parTransId="{F7E5C152-CA1A-49E8-9D39-2C34CE5681B7}" sibTransId="{0936A9A5-2A77-4250-89C3-98BE115A0627}"/>
    <dgm:cxn modelId="{0B8F0AD2-2D25-4784-B698-FEFC3A34E69A}" srcId="{38DAFB10-7135-411D-A237-DE4DDDB1EE2A}" destId="{4495D7CE-3E3B-4BBC-A29A-E36A85E7B46F}" srcOrd="2" destOrd="0" parTransId="{E38D5C9E-067B-4669-B200-CECD4FB88F0F}" sibTransId="{4A5B034C-A5DE-4208-B5A2-9414DE963049}"/>
    <dgm:cxn modelId="{E7D306E0-F4CF-4719-AC64-94D9C76629C9}" srcId="{B56CD9B0-8C64-4B8F-B432-741B99546C91}" destId="{7441BBEA-18E3-4B64-A8A6-1063EA236DDD}" srcOrd="4" destOrd="0" parTransId="{FD8BC568-1EDE-474C-8F58-65C77555F7DC}" sibTransId="{98A6B26E-6951-42A4-90F0-974AA1526FB0}"/>
    <dgm:cxn modelId="{BE589CE3-B4C7-4886-8573-34EAC0698995}" srcId="{38DAFB10-7135-411D-A237-DE4DDDB1EE2A}" destId="{193FC934-F919-424C-9150-86F4DC1B9902}" srcOrd="1" destOrd="0" parTransId="{10CB38D1-BBBE-4033-B4A1-E59265A19B1A}" sibTransId="{1DDAAD64-D52C-412A-A100-4BC990D9726E}"/>
    <dgm:cxn modelId="{FEC021E9-0768-43EA-BD8C-4151403CD826}" srcId="{B56CD9B0-8C64-4B8F-B432-741B99546C91}" destId="{E08C2844-3232-431B-9CD5-CEED0A6DCA42}" srcOrd="0" destOrd="0" parTransId="{4B8AFCD9-BDC9-45B9-8D48-1E2596C5FD48}" sibTransId="{E6786AF6-5976-42D6-BBE8-E3BC53D17134}"/>
    <dgm:cxn modelId="{3ABCB3EA-C9E0-4260-8ADE-00FA3A0DEB97}" type="presOf" srcId="{D1F4487E-6212-448F-B921-CE2B7CB9B452}" destId="{F6AF2D8D-359F-47D6-BDFF-EB5E8EE7F364}" srcOrd="0" destOrd="2" presId="urn:microsoft.com/office/officeart/2005/8/layout/hList1"/>
    <dgm:cxn modelId="{1CD9F8EA-01D6-4E49-B77F-B53E40DCC2C6}" type="presOf" srcId="{E08C2844-3232-431B-9CD5-CEED0A6DCA42}" destId="{1DA4FF40-71D2-444C-91C3-D6AF9C74D57C}" srcOrd="0" destOrd="0" presId="urn:microsoft.com/office/officeart/2005/8/layout/hList1"/>
    <dgm:cxn modelId="{F63FC8F3-4AED-44A4-B85D-7350390A7594}" type="presOf" srcId="{59A0104B-CAD1-4012-B711-018C0EDE29B2}" destId="{1DA4FF40-71D2-444C-91C3-D6AF9C74D57C}" srcOrd="0" destOrd="1" presId="urn:microsoft.com/office/officeart/2005/8/layout/hList1"/>
    <dgm:cxn modelId="{6A2814F4-B9E5-41F5-A3D9-773384C47233}" type="presOf" srcId="{EDA1F6A3-715B-468C-A916-FE569697745B}" destId="{1DA4FF40-71D2-444C-91C3-D6AF9C74D57C}" srcOrd="0" destOrd="3" presId="urn:microsoft.com/office/officeart/2005/8/layout/hList1"/>
    <dgm:cxn modelId="{D1ABB0F9-729F-4D32-BD74-42153FCF9826}" srcId="{FCC2AA83-6BF6-4F3B-8A89-9C8D15AFC908}" destId="{48A5571E-BA03-4347-8335-EC361F802FC3}" srcOrd="0" destOrd="0" parTransId="{BB6D5340-7DD7-4A25-9513-062093A9EDFE}" sibTransId="{3D7028C5-ADDA-4128-B241-D9C4DA01B5ED}"/>
    <dgm:cxn modelId="{5A6B682B-FDC1-4A3A-8BD1-50C5E43F45AE}" type="presParOf" srcId="{2354ADFF-23BC-4AC7-A3CD-A145FAA626FF}" destId="{6E770B7C-7F2C-4CD5-8351-77BBF0F8B8D4}" srcOrd="0" destOrd="0" presId="urn:microsoft.com/office/officeart/2005/8/layout/hList1"/>
    <dgm:cxn modelId="{A274A03E-A8D1-4268-A759-07A60CF1D9D6}" type="presParOf" srcId="{6E770B7C-7F2C-4CD5-8351-77BBF0F8B8D4}" destId="{EA41DEE8-60AA-4DA9-B718-BC29DE5723F2}" srcOrd="0" destOrd="0" presId="urn:microsoft.com/office/officeart/2005/8/layout/hList1"/>
    <dgm:cxn modelId="{5F4BB297-7564-4CA4-8CA8-A194A990CEA7}" type="presParOf" srcId="{6E770B7C-7F2C-4CD5-8351-77BBF0F8B8D4}" destId="{1DA4FF40-71D2-444C-91C3-D6AF9C74D57C}" srcOrd="1" destOrd="0" presId="urn:microsoft.com/office/officeart/2005/8/layout/hList1"/>
    <dgm:cxn modelId="{FB63CC0D-486C-40CC-BA94-D53510D306D1}" type="presParOf" srcId="{2354ADFF-23BC-4AC7-A3CD-A145FAA626FF}" destId="{FD40064F-AFA9-45E4-9006-5084C7E9A52D}" srcOrd="1" destOrd="0" presId="urn:microsoft.com/office/officeart/2005/8/layout/hList1"/>
    <dgm:cxn modelId="{445B5731-5702-4FE1-B02E-3C63AE7C881D}" type="presParOf" srcId="{2354ADFF-23BC-4AC7-A3CD-A145FAA626FF}" destId="{42C7C27C-9018-48F6-AAFA-545577346235}" srcOrd="2" destOrd="0" presId="urn:microsoft.com/office/officeart/2005/8/layout/hList1"/>
    <dgm:cxn modelId="{8027C81C-AEA3-43FA-939E-A46BCCE2F857}" type="presParOf" srcId="{42C7C27C-9018-48F6-AAFA-545577346235}" destId="{14F41198-60B4-4D59-8259-E5FAA820F5FB}" srcOrd="0" destOrd="0" presId="urn:microsoft.com/office/officeart/2005/8/layout/hList1"/>
    <dgm:cxn modelId="{6BF4C0FF-95B7-4A35-9EA7-44B58C35D69D}" type="presParOf" srcId="{42C7C27C-9018-48F6-AAFA-545577346235}" destId="{F6AF2D8D-359F-47D6-BDFF-EB5E8EE7F364}" srcOrd="1" destOrd="0" presId="urn:microsoft.com/office/officeart/2005/8/layout/hList1"/>
    <dgm:cxn modelId="{4D6760C6-6573-4EB0-8EE1-B92972A9D961}" type="presParOf" srcId="{2354ADFF-23BC-4AC7-A3CD-A145FAA626FF}" destId="{2A83913C-E87C-41DD-AE84-B160DC15A0EE}" srcOrd="3" destOrd="0" presId="urn:microsoft.com/office/officeart/2005/8/layout/hList1"/>
    <dgm:cxn modelId="{3FC8B609-F1D4-46E8-A6ED-DB3CC259D1B7}" type="presParOf" srcId="{2354ADFF-23BC-4AC7-A3CD-A145FAA626FF}" destId="{FE6DD7D4-5F64-44D1-BF25-DF89E1C49B3C}" srcOrd="4" destOrd="0" presId="urn:microsoft.com/office/officeart/2005/8/layout/hList1"/>
    <dgm:cxn modelId="{7044C12D-1670-4E6F-9D55-5DC2E568AFAC}" type="presParOf" srcId="{FE6DD7D4-5F64-44D1-BF25-DF89E1C49B3C}" destId="{21A0ADE2-0E58-402B-B997-B5B30AC20E36}" srcOrd="0" destOrd="0" presId="urn:microsoft.com/office/officeart/2005/8/layout/hList1"/>
    <dgm:cxn modelId="{2A6B8FC8-0078-4528-99D1-7283BBA703EB}" type="presParOf" srcId="{FE6DD7D4-5F64-44D1-BF25-DF89E1C49B3C}" destId="{927F0203-8C4A-4D6C-AC6E-1BA7963BF159}" srcOrd="1" destOrd="0" presId="urn:microsoft.com/office/officeart/2005/8/layout/hList1"/>
    <dgm:cxn modelId="{BB08FBDE-3C1D-4D46-A2E7-68CCE55E6E9E}" type="presParOf" srcId="{2354ADFF-23BC-4AC7-A3CD-A145FAA626FF}" destId="{C37B71BD-2C54-4914-BDE0-5D2E88DE1F96}" srcOrd="5" destOrd="0" presId="urn:microsoft.com/office/officeart/2005/8/layout/hList1"/>
    <dgm:cxn modelId="{DEECCB83-6BD6-4283-B979-EE90EE2331C6}" type="presParOf" srcId="{2354ADFF-23BC-4AC7-A3CD-A145FAA626FF}" destId="{4DFA14B9-546A-4708-8AC1-45B5F19F42F8}" srcOrd="6" destOrd="0" presId="urn:microsoft.com/office/officeart/2005/8/layout/hList1"/>
    <dgm:cxn modelId="{40F60074-04F2-46E6-B4F6-F6FC5507093F}" type="presParOf" srcId="{4DFA14B9-546A-4708-8AC1-45B5F19F42F8}" destId="{68FB13B6-A367-4566-8B2F-B5499D6A8A98}" srcOrd="0" destOrd="0" presId="urn:microsoft.com/office/officeart/2005/8/layout/hList1"/>
    <dgm:cxn modelId="{992CF9EF-4A72-47B7-909D-37B8581419B7}" type="presParOf" srcId="{4DFA14B9-546A-4708-8AC1-45B5F19F42F8}" destId="{00EE2F45-0D93-416D-9C4E-52E4214039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018AA-5F6B-409D-8408-483FCAE2CC32}">
      <dsp:nvSpPr>
        <dsp:cNvPr id="0" name=""/>
        <dsp:cNvSpPr/>
      </dsp:nvSpPr>
      <dsp:spPr>
        <a:xfrm>
          <a:off x="7017" y="1898185"/>
          <a:ext cx="7040961" cy="70409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7488" tIns="101600" rIns="387488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0" kern="1200" dirty="0"/>
            <a:t>Security</a:t>
          </a:r>
        </a:p>
      </dsp:txBody>
      <dsp:txXfrm>
        <a:off x="1038142" y="2929310"/>
        <a:ext cx="4978711" cy="4978711"/>
      </dsp:txXfrm>
    </dsp:sp>
    <dsp:sp modelId="{E7303BBA-4A70-4F43-833F-0BC8502B6FCB}">
      <dsp:nvSpPr>
        <dsp:cNvPr id="0" name=""/>
        <dsp:cNvSpPr/>
      </dsp:nvSpPr>
      <dsp:spPr>
        <a:xfrm>
          <a:off x="5639786" y="1898185"/>
          <a:ext cx="7040961" cy="70409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7488" tIns="101600" rIns="387488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0" kern="1200" dirty="0" err="1"/>
            <a:t>Flexibility</a:t>
          </a:r>
          <a:endParaRPr lang="de-DE" sz="8000" kern="1200" dirty="0"/>
        </a:p>
      </dsp:txBody>
      <dsp:txXfrm>
        <a:off x="6670911" y="2929310"/>
        <a:ext cx="4978711" cy="4978711"/>
      </dsp:txXfrm>
    </dsp:sp>
    <dsp:sp modelId="{9E51E829-5C38-4B19-9872-337315BCE4D8}">
      <dsp:nvSpPr>
        <dsp:cNvPr id="0" name=""/>
        <dsp:cNvSpPr/>
      </dsp:nvSpPr>
      <dsp:spPr>
        <a:xfrm>
          <a:off x="11272555" y="1898185"/>
          <a:ext cx="7040961" cy="70409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7488" tIns="101600" rIns="387488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0" kern="1200" dirty="0"/>
            <a:t>Legal</a:t>
          </a:r>
        </a:p>
      </dsp:txBody>
      <dsp:txXfrm>
        <a:off x="12303680" y="2929310"/>
        <a:ext cx="4978711" cy="4978711"/>
      </dsp:txXfrm>
    </dsp:sp>
    <dsp:sp modelId="{EA4ACEA5-64A7-46BD-A291-DC3804E8F0B1}">
      <dsp:nvSpPr>
        <dsp:cNvPr id="0" name=""/>
        <dsp:cNvSpPr/>
      </dsp:nvSpPr>
      <dsp:spPr>
        <a:xfrm>
          <a:off x="16905324" y="1898185"/>
          <a:ext cx="7040961" cy="70409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7488" tIns="101600" rIns="387488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0" kern="1200" dirty="0"/>
            <a:t>Costs</a:t>
          </a:r>
        </a:p>
      </dsp:txBody>
      <dsp:txXfrm>
        <a:off x="17936449" y="2929310"/>
        <a:ext cx="4978711" cy="4978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1DEE8-60AA-4DA9-B718-BC29DE5723F2}">
      <dsp:nvSpPr>
        <dsp:cNvPr id="0" name=""/>
        <dsp:cNvSpPr/>
      </dsp:nvSpPr>
      <dsp:spPr>
        <a:xfrm>
          <a:off x="8126" y="2794266"/>
          <a:ext cx="4886162" cy="129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500" kern="1200" dirty="0"/>
            <a:t>Controller</a:t>
          </a:r>
        </a:p>
      </dsp:txBody>
      <dsp:txXfrm>
        <a:off x="8126" y="2794266"/>
        <a:ext cx="4886162" cy="1296000"/>
      </dsp:txXfrm>
    </dsp:sp>
    <dsp:sp modelId="{1DA4FF40-71D2-444C-91C3-D6AF9C74D57C}">
      <dsp:nvSpPr>
        <dsp:cNvPr id="0" name=""/>
        <dsp:cNvSpPr/>
      </dsp:nvSpPr>
      <dsp:spPr>
        <a:xfrm>
          <a:off x="8126" y="4090266"/>
          <a:ext cx="4886162" cy="39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/>
            <a:t>APIs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 err="1"/>
            <a:t>Horizon</a:t>
          </a:r>
          <a:endParaRPr lang="de-DE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/>
            <a:t>Keystone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/>
            <a:t>MySQL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 err="1"/>
            <a:t>RabbitMQ</a:t>
          </a:r>
          <a:endParaRPr lang="de-DE" sz="4500" kern="1200" dirty="0"/>
        </a:p>
      </dsp:txBody>
      <dsp:txXfrm>
        <a:off x="8126" y="4090266"/>
        <a:ext cx="4886162" cy="3952800"/>
      </dsp:txXfrm>
    </dsp:sp>
    <dsp:sp modelId="{14F41198-60B4-4D59-8259-E5FAA820F5FB}">
      <dsp:nvSpPr>
        <dsp:cNvPr id="0" name=""/>
        <dsp:cNvSpPr/>
      </dsp:nvSpPr>
      <dsp:spPr>
        <a:xfrm>
          <a:off x="5578351" y="2794266"/>
          <a:ext cx="4886162" cy="129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500" kern="1200" dirty="0" err="1"/>
            <a:t>Compute</a:t>
          </a:r>
          <a:endParaRPr lang="de-DE" sz="4500" kern="1200" dirty="0"/>
        </a:p>
      </dsp:txBody>
      <dsp:txXfrm>
        <a:off x="5578351" y="2794266"/>
        <a:ext cx="4886162" cy="1296000"/>
      </dsp:txXfrm>
    </dsp:sp>
    <dsp:sp modelId="{F6AF2D8D-359F-47D6-BDFF-EB5E8EE7F364}">
      <dsp:nvSpPr>
        <dsp:cNvPr id="0" name=""/>
        <dsp:cNvSpPr/>
      </dsp:nvSpPr>
      <dsp:spPr>
        <a:xfrm>
          <a:off x="5578351" y="4090266"/>
          <a:ext cx="4886162" cy="39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/>
            <a:t>Nova </a:t>
          </a:r>
          <a:r>
            <a:rPr lang="de-DE" sz="4500" kern="1200" dirty="0" err="1"/>
            <a:t>Compute</a:t>
          </a:r>
          <a:endParaRPr lang="de-DE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/>
            <a:t>Neutron OVS Agent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 err="1"/>
            <a:t>Hypervisor</a:t>
          </a:r>
          <a:endParaRPr lang="de-DE" sz="4500" kern="1200" dirty="0"/>
        </a:p>
      </dsp:txBody>
      <dsp:txXfrm>
        <a:off x="5578351" y="4090266"/>
        <a:ext cx="4886162" cy="3952800"/>
      </dsp:txXfrm>
    </dsp:sp>
    <dsp:sp modelId="{21A0ADE2-0E58-402B-B997-B5B30AC20E36}">
      <dsp:nvSpPr>
        <dsp:cNvPr id="0" name=""/>
        <dsp:cNvSpPr/>
      </dsp:nvSpPr>
      <dsp:spPr>
        <a:xfrm>
          <a:off x="11148576" y="2794266"/>
          <a:ext cx="4886162" cy="129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500" kern="1200" dirty="0"/>
            <a:t>Network</a:t>
          </a:r>
        </a:p>
      </dsp:txBody>
      <dsp:txXfrm>
        <a:off x="11148576" y="2794266"/>
        <a:ext cx="4886162" cy="1296000"/>
      </dsp:txXfrm>
    </dsp:sp>
    <dsp:sp modelId="{927F0203-8C4A-4D6C-AC6E-1BA7963BF159}">
      <dsp:nvSpPr>
        <dsp:cNvPr id="0" name=""/>
        <dsp:cNvSpPr/>
      </dsp:nvSpPr>
      <dsp:spPr>
        <a:xfrm>
          <a:off x="11148576" y="4090266"/>
          <a:ext cx="4886162" cy="39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/>
            <a:t>Neutron </a:t>
          </a:r>
          <a:r>
            <a:rPr lang="de-DE" sz="4500" kern="1200" dirty="0" err="1"/>
            <a:t>Agents</a:t>
          </a:r>
          <a:r>
            <a:rPr lang="de-DE" sz="4500" kern="1200" dirty="0"/>
            <a:t> (L2, L3, DHCP, </a:t>
          </a:r>
          <a:r>
            <a:rPr lang="de-DE" sz="4500" kern="1200" dirty="0" err="1"/>
            <a:t>LBaaS</a:t>
          </a:r>
          <a:r>
            <a:rPr lang="de-DE" sz="4500" kern="1200" dirty="0"/>
            <a:t>…)</a:t>
          </a:r>
        </a:p>
      </dsp:txBody>
      <dsp:txXfrm>
        <a:off x="11148576" y="4090266"/>
        <a:ext cx="4886162" cy="3952800"/>
      </dsp:txXfrm>
    </dsp:sp>
    <dsp:sp modelId="{68FB13B6-A367-4566-8B2F-B5499D6A8A98}">
      <dsp:nvSpPr>
        <dsp:cNvPr id="0" name=""/>
        <dsp:cNvSpPr/>
      </dsp:nvSpPr>
      <dsp:spPr>
        <a:xfrm>
          <a:off x="16718802" y="2794266"/>
          <a:ext cx="4886162" cy="129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500" kern="1200" dirty="0"/>
            <a:t>Storage</a:t>
          </a:r>
        </a:p>
      </dsp:txBody>
      <dsp:txXfrm>
        <a:off x="16718802" y="2794266"/>
        <a:ext cx="4886162" cy="1296000"/>
      </dsp:txXfrm>
    </dsp:sp>
    <dsp:sp modelId="{00EE2F45-0D93-416D-9C4E-52E421403960}">
      <dsp:nvSpPr>
        <dsp:cNvPr id="0" name=""/>
        <dsp:cNvSpPr/>
      </dsp:nvSpPr>
      <dsp:spPr>
        <a:xfrm>
          <a:off x="16718802" y="4090266"/>
          <a:ext cx="4886162" cy="39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 err="1"/>
            <a:t>Glance</a:t>
          </a:r>
          <a:endParaRPr lang="de-DE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 err="1"/>
            <a:t>Cinder</a:t>
          </a:r>
          <a:r>
            <a:rPr lang="de-DE" sz="4500" kern="1200" dirty="0"/>
            <a:t> Volume/Backup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500" kern="1200" dirty="0"/>
            <a:t>Swift</a:t>
          </a:r>
        </a:p>
      </dsp:txBody>
      <dsp:txXfrm>
        <a:off x="16718802" y="4090266"/>
        <a:ext cx="4886162" cy="395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225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47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347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959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708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2747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75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899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682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336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501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96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91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126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973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</p:spTree>
    <p:extLst>
      <p:ext uri="{BB962C8B-B14F-4D97-AF65-F5344CB8AC3E}">
        <p14:creationId xmlns:p14="http://schemas.microsoft.com/office/powerpoint/2010/main" val="3584074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594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497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0841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359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66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15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99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42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067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925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18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3048000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Shape 98"/>
          <p:cNvSpPr/>
          <p:nvPr userDrawn="1"/>
        </p:nvSpPr>
        <p:spPr>
          <a:xfrm>
            <a:off x="0" y="-347"/>
            <a:ext cx="24384000" cy="250280"/>
          </a:xfrm>
          <a:prstGeom prst="rect">
            <a:avLst/>
          </a:prstGeom>
          <a:solidFill>
            <a:srgbClr val="ED2444"/>
          </a:solidFill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487" y="12993462"/>
            <a:ext cx="3393106" cy="528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65364" marR="0" lvl="0" indent="-284389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08264" marR="0" lvl="1" indent="-284389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51164" marR="0" lvl="2" indent="-284389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494064" marR="0" lvl="3" indent="-284389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36964" marR="0" lvl="4" indent="-284389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3 Up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3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4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jp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F3E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275"/>
            <a:ext cx="2438400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924875" y="4954899"/>
            <a:ext cx="20915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endParaRPr lang="de-DE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Source Private Cloud</a:t>
            </a:r>
          </a:p>
        </p:txBody>
      </p:sp>
      <p:sp>
        <p:nvSpPr>
          <p:cNvPr id="4" name="Shape 99"/>
          <p:cNvSpPr/>
          <p:nvPr/>
        </p:nvSpPr>
        <p:spPr>
          <a:xfrm>
            <a:off x="949322" y="496836"/>
            <a:ext cx="3876569" cy="121521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25400" dir="5400000" rotWithShape="0">
              <a:srgbClr val="000000">
                <a:alpha val="32941"/>
              </a:srgbClr>
            </a:outerShdw>
          </a:effectLst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9244" y="863691"/>
            <a:ext cx="3136727" cy="5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3227352"/>
            <a:ext cx="17194696" cy="103308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Keystone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9147313" y="6792592"/>
            <a:ext cx="5367130" cy="32004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1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39853" y="7774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de-DE" dirty="0"/>
              <a:t>Nova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3227352"/>
            <a:ext cx="17194696" cy="1033088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3530" y="3282260"/>
            <a:ext cx="5367130" cy="32004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8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39853" y="7774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de-DE" dirty="0" err="1"/>
              <a:t>Glance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3227352"/>
            <a:ext cx="17194696" cy="1033088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147313" y="3227352"/>
            <a:ext cx="5367130" cy="32004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0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39853" y="7774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de-DE" dirty="0" err="1"/>
              <a:t>Cinder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3227352"/>
            <a:ext cx="17194696" cy="1033088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61952" y="6792592"/>
            <a:ext cx="5367130" cy="32004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1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39853" y="7774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de-DE" dirty="0"/>
              <a:t>Swift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3227352"/>
            <a:ext cx="17194696" cy="1033088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938641" y="3395794"/>
            <a:ext cx="5367130" cy="32004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5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39853" y="7774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de-DE" dirty="0"/>
              <a:t>Neutron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3227352"/>
            <a:ext cx="17194696" cy="1033088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810240" y="6792592"/>
            <a:ext cx="5367130" cy="32004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7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52429" y="777478"/>
            <a:ext cx="16975798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de-DE" dirty="0" err="1"/>
              <a:t>Heat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3227352"/>
            <a:ext cx="17194696" cy="1033088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223513" y="10161434"/>
            <a:ext cx="5466522" cy="32004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1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52429" y="777478"/>
            <a:ext cx="16975798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de-DE" dirty="0" err="1"/>
              <a:t>Ceilometer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3227352"/>
            <a:ext cx="17194696" cy="1033088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452429" y="10105442"/>
            <a:ext cx="5274366" cy="32004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1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52429" y="777478"/>
            <a:ext cx="16975798" cy="3036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de-DE" dirty="0" err="1"/>
              <a:t>Horizon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3227352"/>
            <a:ext cx="17194696" cy="1033088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961704" y="10105442"/>
            <a:ext cx="5274366" cy="32004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4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Unterstützende Dienste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SQL DB</a:t>
            </a:r>
          </a:p>
          <a:p>
            <a:r>
              <a:rPr lang="de-DE" dirty="0"/>
              <a:t>Message Broker</a:t>
            </a:r>
          </a:p>
          <a:p>
            <a:r>
              <a:rPr lang="de-DE" dirty="0" err="1"/>
              <a:t>Memcached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43" y="4853733"/>
            <a:ext cx="2838450" cy="16097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293" y="6776442"/>
            <a:ext cx="3505200" cy="13049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0271F37-0771-467E-B3E1-A34CBBE4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842" y="8063824"/>
            <a:ext cx="4810174" cy="21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7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5878" y="1828801"/>
            <a:ext cx="17621872" cy="8547652"/>
          </a:xfrm>
        </p:spPr>
        <p:txBody>
          <a:bodyPr/>
          <a:lstStyle/>
          <a:p>
            <a:pPr algn="l"/>
            <a:r>
              <a:rPr lang="de-DE" dirty="0"/>
              <a:t>Mario Sommer</a:t>
            </a:r>
            <a:br>
              <a:rPr lang="de-DE" dirty="0"/>
            </a:br>
            <a:r>
              <a:rPr lang="de-DE" sz="8000" dirty="0"/>
              <a:t>Technical </a:t>
            </a:r>
            <a:r>
              <a:rPr lang="de-DE" sz="8000" dirty="0" err="1"/>
              <a:t>Architect</a:t>
            </a:r>
            <a:br>
              <a:rPr lang="de-DE" sz="8000" dirty="0"/>
            </a:br>
            <a:br>
              <a:rPr lang="de-DE" sz="8000" dirty="0"/>
            </a:br>
            <a:br>
              <a:rPr lang="de-DE" sz="8000" dirty="0"/>
            </a:br>
            <a:br>
              <a:rPr lang="de-DE" sz="8000" dirty="0"/>
            </a:br>
            <a:r>
              <a:rPr lang="de-DE" sz="8000" dirty="0" err="1"/>
              <a:t>Premstätten</a:t>
            </a:r>
            <a:r>
              <a:rPr lang="de-DE" sz="8000" dirty="0"/>
              <a:t> bei Graz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99" y="5009321"/>
            <a:ext cx="11964445" cy="3856383"/>
          </a:xfrm>
          <a:prstGeom prst="rect">
            <a:avLst/>
          </a:prstGeom>
        </p:spPr>
      </p:pic>
      <p:sp>
        <p:nvSpPr>
          <p:cNvPr id="5" name="Shape 98"/>
          <p:cNvSpPr/>
          <p:nvPr/>
        </p:nvSpPr>
        <p:spPr>
          <a:xfrm>
            <a:off x="0" y="-347"/>
            <a:ext cx="24384000" cy="250280"/>
          </a:xfrm>
          <a:prstGeom prst="rect">
            <a:avLst/>
          </a:prstGeom>
          <a:solidFill>
            <a:srgbClr val="ED2444"/>
          </a:solidFill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19610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Container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044" y="3698652"/>
            <a:ext cx="7025369" cy="429635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53" y="3698652"/>
            <a:ext cx="7025369" cy="429635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7" y="8094743"/>
            <a:ext cx="4210451" cy="44958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105" y="7251589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3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052485173"/>
              </p:ext>
            </p:extLst>
          </p:nvPr>
        </p:nvGraphicFramePr>
        <p:xfrm>
          <a:off x="1385454" y="1824247"/>
          <a:ext cx="21613091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6392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All-in-</a:t>
            </a:r>
            <a:r>
              <a:rPr lang="de-DE" dirty="0" err="1"/>
              <a:t>One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035" y="2843005"/>
            <a:ext cx="7493679" cy="10342396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03564" y="6205589"/>
            <a:ext cx="5459897" cy="46280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/>
          <a:lstStyle/>
          <a:p>
            <a:pPr marL="238125" indent="0">
              <a:buNone/>
            </a:pPr>
            <a:r>
              <a:rPr lang="de-DE" sz="8800" dirty="0"/>
              <a:t>Controller</a:t>
            </a:r>
            <a:br>
              <a:rPr lang="de-DE" sz="8800" dirty="0"/>
            </a:br>
            <a:r>
              <a:rPr lang="de-DE" sz="8800" dirty="0" err="1"/>
              <a:t>Compute</a:t>
            </a:r>
            <a:br>
              <a:rPr lang="de-DE" sz="8800" dirty="0"/>
            </a:br>
            <a:r>
              <a:rPr lang="de-DE" sz="8800" dirty="0"/>
              <a:t>Network</a:t>
            </a:r>
            <a:br>
              <a:rPr lang="de-DE" sz="8800" dirty="0"/>
            </a:br>
            <a:r>
              <a:rPr lang="de-DE" sz="8800" dirty="0"/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47131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Basic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17" y="5432636"/>
            <a:ext cx="3187488" cy="43992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008" y="5266984"/>
            <a:ext cx="3187488" cy="4399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234" y="5585036"/>
            <a:ext cx="3187488" cy="43992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752" y="6038406"/>
            <a:ext cx="3187488" cy="439920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758" y="5432635"/>
            <a:ext cx="3187488" cy="439920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352" y="3838801"/>
            <a:ext cx="3187488" cy="4399209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18348399" y="4041661"/>
            <a:ext cx="2682801" cy="46280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/>
          <a:lstStyle/>
          <a:p>
            <a:pPr marL="238125" indent="0">
              <a:buNone/>
            </a:pPr>
            <a:r>
              <a:rPr lang="de-DE" sz="4400" dirty="0"/>
              <a:t>Storage</a:t>
            </a:r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13498569" y="5869995"/>
            <a:ext cx="3208132" cy="46280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4400" dirty="0"/>
              <a:t>Network</a:t>
            </a:r>
            <a:br>
              <a:rPr lang="de-DE" sz="4400" dirty="0"/>
            </a:br>
            <a:endParaRPr lang="de-DE" sz="4400" dirty="0"/>
          </a:p>
        </p:txBody>
      </p:sp>
      <p:sp>
        <p:nvSpPr>
          <p:cNvPr id="14" name="Textplatzhalter 2"/>
          <p:cNvSpPr txBox="1">
            <a:spLocks/>
          </p:cNvSpPr>
          <p:nvPr/>
        </p:nvSpPr>
        <p:spPr>
          <a:xfrm>
            <a:off x="9012496" y="5679595"/>
            <a:ext cx="5459897" cy="46280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4400" dirty="0" err="1"/>
              <a:t>Compute</a:t>
            </a:r>
            <a:endParaRPr lang="de-DE" sz="4400" dirty="0"/>
          </a:p>
        </p:txBody>
      </p:sp>
      <p:sp>
        <p:nvSpPr>
          <p:cNvPr id="15" name="Textplatzhalter 2"/>
          <p:cNvSpPr txBox="1">
            <a:spLocks/>
          </p:cNvSpPr>
          <p:nvPr/>
        </p:nvSpPr>
        <p:spPr>
          <a:xfrm>
            <a:off x="3277426" y="6321287"/>
            <a:ext cx="2982548" cy="343844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4400" dirty="0"/>
              <a:t>Controller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948" y="8918820"/>
            <a:ext cx="3731252" cy="2777677"/>
          </a:xfrm>
          <a:prstGeom prst="rect">
            <a:avLst/>
          </a:prstGeom>
        </p:spPr>
      </p:pic>
      <p:sp>
        <p:nvSpPr>
          <p:cNvPr id="18" name="Textplatzhalter 2"/>
          <p:cNvSpPr txBox="1">
            <a:spLocks/>
          </p:cNvSpPr>
          <p:nvPr/>
        </p:nvSpPr>
        <p:spPr>
          <a:xfrm>
            <a:off x="18532692" y="9614249"/>
            <a:ext cx="2927712" cy="23140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4400" dirty="0"/>
              <a:t>SAN/NAS</a:t>
            </a:r>
          </a:p>
        </p:txBody>
      </p:sp>
    </p:spTree>
    <p:extLst>
      <p:ext uri="{BB962C8B-B14F-4D97-AF65-F5344CB8AC3E}">
        <p14:creationId xmlns:p14="http://schemas.microsoft.com/office/powerpoint/2010/main" val="813707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68" y="6186096"/>
            <a:ext cx="2375573" cy="327864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331" y="6459648"/>
            <a:ext cx="2375573" cy="327864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50" y="6794874"/>
            <a:ext cx="2375573" cy="32786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459" y="4486259"/>
            <a:ext cx="2375573" cy="327864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831" y="4831283"/>
            <a:ext cx="2375573" cy="327864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151" y="5176307"/>
            <a:ext cx="2375573" cy="3278645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10224626" y="5624775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 err="1"/>
              <a:t>Compute</a:t>
            </a:r>
            <a:endParaRPr lang="de-DE" sz="32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204" y="4774556"/>
            <a:ext cx="2375573" cy="327864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8109" y="5127795"/>
            <a:ext cx="2375573" cy="3278645"/>
          </a:xfrm>
          <a:prstGeom prst="rect">
            <a:avLst/>
          </a:prstGeom>
        </p:spPr>
      </p:pic>
      <p:sp>
        <p:nvSpPr>
          <p:cNvPr id="31" name="Textplatzhalter 2"/>
          <p:cNvSpPr txBox="1">
            <a:spLocks/>
          </p:cNvSpPr>
          <p:nvPr/>
        </p:nvSpPr>
        <p:spPr>
          <a:xfrm>
            <a:off x="16237859" y="5581448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/>
              <a:t>Network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002816" y="7352934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/>
              <a:t>Controller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665" y="8109928"/>
            <a:ext cx="2375573" cy="327864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037" y="8454952"/>
            <a:ext cx="2375573" cy="327864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357" y="8799976"/>
            <a:ext cx="2375573" cy="3278645"/>
          </a:xfrm>
          <a:prstGeom prst="rect">
            <a:avLst/>
          </a:prstGeom>
        </p:spPr>
      </p:pic>
      <p:sp>
        <p:nvSpPr>
          <p:cNvPr id="41" name="Textplatzhalter 2"/>
          <p:cNvSpPr txBox="1">
            <a:spLocks/>
          </p:cNvSpPr>
          <p:nvPr/>
        </p:nvSpPr>
        <p:spPr>
          <a:xfrm>
            <a:off x="10185832" y="9248444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 err="1"/>
              <a:t>Compute</a:t>
            </a:r>
            <a:endParaRPr lang="de-DE" sz="3200" dirty="0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6211" y="8844888"/>
            <a:ext cx="2375573" cy="3278645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6116" y="9198127"/>
            <a:ext cx="2375573" cy="3278645"/>
          </a:xfrm>
          <a:prstGeom prst="rect">
            <a:avLst/>
          </a:prstGeom>
        </p:spPr>
      </p:pic>
      <p:sp>
        <p:nvSpPr>
          <p:cNvPr id="44" name="Textplatzhalter 2"/>
          <p:cNvSpPr txBox="1">
            <a:spLocks/>
          </p:cNvSpPr>
          <p:nvPr/>
        </p:nvSpPr>
        <p:spPr>
          <a:xfrm>
            <a:off x="16235866" y="9651780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/>
              <a:t>Storage</a:t>
            </a: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271" y="7607317"/>
            <a:ext cx="3731252" cy="2777677"/>
          </a:xfrm>
          <a:prstGeom prst="rect">
            <a:avLst/>
          </a:prstGeom>
        </p:spPr>
      </p:pic>
      <p:sp>
        <p:nvSpPr>
          <p:cNvPr id="46" name="Textplatzhalter 2"/>
          <p:cNvSpPr txBox="1">
            <a:spLocks/>
          </p:cNvSpPr>
          <p:nvPr/>
        </p:nvSpPr>
        <p:spPr>
          <a:xfrm>
            <a:off x="21073015" y="8302746"/>
            <a:ext cx="2927712" cy="23140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4400" dirty="0"/>
              <a:t>SAN/NAS</a:t>
            </a: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271" y="6906077"/>
            <a:ext cx="3731252" cy="27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90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/>
          <p:cNvSpPr/>
          <p:nvPr/>
        </p:nvSpPr>
        <p:spPr>
          <a:xfrm>
            <a:off x="6669717" y="8225538"/>
            <a:ext cx="15951744" cy="45719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/>
          <p:cNvSpPr/>
          <p:nvPr/>
        </p:nvSpPr>
        <p:spPr>
          <a:xfrm>
            <a:off x="6669717" y="3391831"/>
            <a:ext cx="15951744" cy="46280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 &amp; </a:t>
            </a:r>
            <a:r>
              <a:rPr lang="de-DE" dirty="0" err="1"/>
              <a:t>Availability</a:t>
            </a:r>
            <a:r>
              <a:rPr lang="de-DE" dirty="0"/>
              <a:t> </a:t>
            </a:r>
            <a:r>
              <a:rPr lang="de-DE" dirty="0" err="1"/>
              <a:t>Zones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68" y="6186096"/>
            <a:ext cx="2375573" cy="32786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331" y="6459648"/>
            <a:ext cx="2375573" cy="32786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50" y="6794874"/>
            <a:ext cx="2375573" cy="3278645"/>
          </a:xfrm>
          <a:prstGeom prst="rect">
            <a:avLst/>
          </a:prstGeom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4002816" y="7352934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/>
              <a:t>Controller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459" y="4032262"/>
            <a:ext cx="2375573" cy="327864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831" y="4377286"/>
            <a:ext cx="2375573" cy="327864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151" y="4722310"/>
            <a:ext cx="2375573" cy="3278645"/>
          </a:xfrm>
          <a:prstGeom prst="rect">
            <a:avLst/>
          </a:prstGeom>
        </p:spPr>
      </p:pic>
      <p:sp>
        <p:nvSpPr>
          <p:cNvPr id="11" name="Textplatzhalter 2"/>
          <p:cNvSpPr txBox="1">
            <a:spLocks/>
          </p:cNvSpPr>
          <p:nvPr/>
        </p:nvSpPr>
        <p:spPr>
          <a:xfrm>
            <a:off x="10224626" y="5170778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 err="1"/>
              <a:t>Compute</a:t>
            </a:r>
            <a:endParaRPr lang="de-DE" sz="32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459" y="8831798"/>
            <a:ext cx="2375573" cy="327864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831" y="9176822"/>
            <a:ext cx="2375573" cy="32786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151" y="9521846"/>
            <a:ext cx="2375573" cy="3278645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10224626" y="9970314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 err="1"/>
              <a:t>Compute</a:t>
            </a:r>
            <a:endParaRPr lang="de-DE" sz="32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0072" y="4454737"/>
            <a:ext cx="2375573" cy="3278645"/>
          </a:xfrm>
          <a:prstGeom prst="rect">
            <a:avLst/>
          </a:prstGeom>
        </p:spPr>
      </p:pic>
      <p:sp>
        <p:nvSpPr>
          <p:cNvPr id="17" name="Textplatzhalter 2"/>
          <p:cNvSpPr txBox="1">
            <a:spLocks/>
          </p:cNvSpPr>
          <p:nvPr/>
        </p:nvSpPr>
        <p:spPr>
          <a:xfrm>
            <a:off x="15649822" y="4908390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/>
              <a:t>Network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8359" y="9301710"/>
            <a:ext cx="2375573" cy="3278645"/>
          </a:xfrm>
          <a:prstGeom prst="rect">
            <a:avLst/>
          </a:prstGeom>
        </p:spPr>
      </p:pic>
      <p:sp>
        <p:nvSpPr>
          <p:cNvPr id="19" name="Textplatzhalter 2"/>
          <p:cNvSpPr txBox="1">
            <a:spLocks/>
          </p:cNvSpPr>
          <p:nvPr/>
        </p:nvSpPr>
        <p:spPr>
          <a:xfrm>
            <a:off x="15638109" y="9755363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/>
              <a:t>Network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798" y="4294650"/>
            <a:ext cx="2375573" cy="3278645"/>
          </a:xfrm>
          <a:prstGeom prst="rect">
            <a:avLst/>
          </a:prstGeom>
        </p:spPr>
      </p:pic>
      <p:sp>
        <p:nvSpPr>
          <p:cNvPr id="21" name="Textplatzhalter 2"/>
          <p:cNvSpPr txBox="1">
            <a:spLocks/>
          </p:cNvSpPr>
          <p:nvPr/>
        </p:nvSpPr>
        <p:spPr>
          <a:xfrm>
            <a:off x="19996548" y="4748303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/>
              <a:t>Storage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6765" y="9064871"/>
            <a:ext cx="2375573" cy="3278645"/>
          </a:xfrm>
          <a:prstGeom prst="rect">
            <a:avLst/>
          </a:prstGeom>
        </p:spPr>
      </p:pic>
      <p:sp>
        <p:nvSpPr>
          <p:cNvPr id="23" name="Textplatzhalter 2"/>
          <p:cNvSpPr txBox="1">
            <a:spLocks/>
          </p:cNvSpPr>
          <p:nvPr/>
        </p:nvSpPr>
        <p:spPr>
          <a:xfrm>
            <a:off x="20096515" y="9518524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/>
              <a:t>Storage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2509537" y="3386438"/>
            <a:ext cx="38266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/>
              <a:t>Zone 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2546225" y="8287469"/>
            <a:ext cx="38266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/>
              <a:t>Zone B</a:t>
            </a:r>
          </a:p>
        </p:txBody>
      </p:sp>
    </p:spTree>
    <p:extLst>
      <p:ext uri="{BB962C8B-B14F-4D97-AF65-F5344CB8AC3E}">
        <p14:creationId xmlns:p14="http://schemas.microsoft.com/office/powerpoint/2010/main" val="280722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39" y="3082753"/>
            <a:ext cx="19534523" cy="9991095"/>
          </a:xfrm>
          <a:prstGeom prst="rect">
            <a:avLst/>
          </a:prstGeom>
        </p:spPr>
      </p:pic>
      <p:sp>
        <p:nvSpPr>
          <p:cNvPr id="63" name="Abgerundetes Rechteck 62"/>
          <p:cNvSpPr/>
          <p:nvPr/>
        </p:nvSpPr>
        <p:spPr>
          <a:xfrm>
            <a:off x="16184952" y="3390947"/>
            <a:ext cx="7623191" cy="9333827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Regions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288302" y="3390947"/>
            <a:ext cx="7623191" cy="9378227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042" y="5144515"/>
            <a:ext cx="1481772" cy="20450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42" y="5365405"/>
            <a:ext cx="1481772" cy="20450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999" y="5586295"/>
            <a:ext cx="1481772" cy="204506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732" y="9145505"/>
            <a:ext cx="2375573" cy="327864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052" y="9490529"/>
            <a:ext cx="2375573" cy="3278645"/>
          </a:xfrm>
          <a:prstGeom prst="rect">
            <a:avLst/>
          </a:prstGeom>
        </p:spPr>
      </p:pic>
      <p:sp>
        <p:nvSpPr>
          <p:cNvPr id="17" name="Textplatzhalter 2"/>
          <p:cNvSpPr txBox="1">
            <a:spLocks/>
          </p:cNvSpPr>
          <p:nvPr/>
        </p:nvSpPr>
        <p:spPr>
          <a:xfrm>
            <a:off x="10238527" y="9938997"/>
            <a:ext cx="2222835" cy="25626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17361" marR="0" lvl="0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1861" marR="0" lvl="1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6361" marR="0" lvl="2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50861" marR="0" lvl="3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95361" marR="0" lvl="4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39861" marR="0" lvl="5" indent="-37923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84361" marR="0" lvl="6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8861" marR="0" lvl="7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73361" marR="0" lvl="8" indent="-37923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indent="0">
              <a:buFont typeface="Helvetica Neue"/>
              <a:buNone/>
            </a:pPr>
            <a:r>
              <a:rPr lang="de-DE" sz="3200" dirty="0" err="1"/>
              <a:t>Compute</a:t>
            </a:r>
            <a:endParaRPr lang="de-DE" sz="3200" dirty="0"/>
          </a:p>
        </p:txBody>
      </p:sp>
      <p:sp>
        <p:nvSpPr>
          <p:cNvPr id="27" name="Textfeld 26"/>
          <p:cNvSpPr txBox="1"/>
          <p:nvPr/>
        </p:nvSpPr>
        <p:spPr>
          <a:xfrm>
            <a:off x="2562591" y="389522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/>
              <a:t>Region 1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8297544" y="3390947"/>
            <a:ext cx="7623191" cy="9326510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0670865" y="3791786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/>
              <a:t>Region 2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8738306" y="3944186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/>
              <a:t>Region 3</a:t>
            </a: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123" y="9419726"/>
            <a:ext cx="1481772" cy="2045066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23" y="9640616"/>
            <a:ext cx="1481772" cy="2045066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080" y="9861506"/>
            <a:ext cx="1481772" cy="2045066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238" y="5418207"/>
            <a:ext cx="1481772" cy="2045066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595" y="5639097"/>
            <a:ext cx="1481772" cy="2045066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865" y="7902082"/>
            <a:ext cx="1481772" cy="2045066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222" y="8122972"/>
            <a:ext cx="1481772" cy="2045066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675" y="8078301"/>
            <a:ext cx="1481772" cy="2045066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275" y="8299191"/>
            <a:ext cx="1481772" cy="2045066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632" y="8520081"/>
            <a:ext cx="1481772" cy="2045066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789" y="10772676"/>
            <a:ext cx="2465137" cy="1835136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789" y="10302731"/>
            <a:ext cx="2465137" cy="1835136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238" y="5098464"/>
            <a:ext cx="1481772" cy="2045066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838" y="5319354"/>
            <a:ext cx="1481772" cy="2045066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195" y="5540244"/>
            <a:ext cx="1481772" cy="2045066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319" y="9373675"/>
            <a:ext cx="1481772" cy="2045066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919" y="9594565"/>
            <a:ext cx="1481772" cy="2045066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276" y="9815455"/>
            <a:ext cx="1481772" cy="2045066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6434" y="5372156"/>
            <a:ext cx="1481772" cy="2045066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3791" y="5593046"/>
            <a:ext cx="1481772" cy="2045066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061" y="7856031"/>
            <a:ext cx="1481772" cy="2045066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9418" y="8076921"/>
            <a:ext cx="1481772" cy="2045066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871" y="8032250"/>
            <a:ext cx="1481772" cy="2045066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471" y="8253140"/>
            <a:ext cx="1481772" cy="2045066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828" y="8474030"/>
            <a:ext cx="1481772" cy="2045066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985" y="10726625"/>
            <a:ext cx="2465137" cy="1835136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985" y="10256680"/>
            <a:ext cx="2465137" cy="1835136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7877" y="5144515"/>
            <a:ext cx="1481772" cy="2045066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3477" y="5365405"/>
            <a:ext cx="1481772" cy="2045066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0834" y="5586295"/>
            <a:ext cx="1481772" cy="2045066"/>
          </a:xfrm>
          <a:prstGeom prst="rect">
            <a:avLst/>
          </a:prstGeom>
        </p:spPr>
      </p:pic>
      <p:pic>
        <p:nvPicPr>
          <p:cNvPr id="67" name="Grafik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8958" y="9419726"/>
            <a:ext cx="1481772" cy="2045066"/>
          </a:xfrm>
          <a:prstGeom prst="rect">
            <a:avLst/>
          </a:prstGeom>
        </p:spPr>
      </p:pic>
      <p:pic>
        <p:nvPicPr>
          <p:cNvPr id="68" name="Grafik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4558" y="9640616"/>
            <a:ext cx="1481772" cy="2045066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1915" y="9861506"/>
            <a:ext cx="1481772" cy="2045066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2073" y="5418207"/>
            <a:ext cx="1481772" cy="2045066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9430" y="5639097"/>
            <a:ext cx="1481772" cy="2045066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7700" y="7902082"/>
            <a:ext cx="1481772" cy="2045066"/>
          </a:xfrm>
          <a:prstGeom prst="rect">
            <a:avLst/>
          </a:prstGeom>
        </p:spPr>
      </p:pic>
      <p:pic>
        <p:nvPicPr>
          <p:cNvPr id="73" name="Grafik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57" y="8122972"/>
            <a:ext cx="1481772" cy="2045066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0510" y="8078301"/>
            <a:ext cx="1481772" cy="2045066"/>
          </a:xfrm>
          <a:prstGeom prst="rect">
            <a:avLst/>
          </a:prstGeom>
        </p:spPr>
      </p:pic>
      <p:pic>
        <p:nvPicPr>
          <p:cNvPr id="75" name="Grafik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6110" y="8299191"/>
            <a:ext cx="1481772" cy="2045066"/>
          </a:xfrm>
          <a:prstGeom prst="rect">
            <a:avLst/>
          </a:prstGeom>
        </p:spPr>
      </p:pic>
      <p:pic>
        <p:nvPicPr>
          <p:cNvPr id="76" name="Grafik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3467" y="8520081"/>
            <a:ext cx="1481772" cy="2045066"/>
          </a:xfrm>
          <a:prstGeom prst="rect">
            <a:avLst/>
          </a:prstGeom>
        </p:spPr>
      </p:pic>
      <p:pic>
        <p:nvPicPr>
          <p:cNvPr id="77" name="Grafik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8624" y="10772676"/>
            <a:ext cx="2465137" cy="1835136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8624" y="10302731"/>
            <a:ext cx="2465137" cy="18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87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121"/>
            <a:ext cx="23701003" cy="98596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374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BDA9E-D4B0-4752-B6CF-164E2EF9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Fragen?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D62775-4285-44CF-BA8C-A48B8D3C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432" y="4674875"/>
            <a:ext cx="9851136" cy="731652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94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0418" y="625078"/>
            <a:ext cx="21700434" cy="3036094"/>
          </a:xfrm>
        </p:spPr>
        <p:txBody>
          <a:bodyPr/>
          <a:lstStyle/>
          <a:p>
            <a:r>
              <a:rPr lang="en-US" dirty="0"/>
              <a:t>BearingPoint Technology GmbH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0418" y="3993667"/>
            <a:ext cx="22343165" cy="8827811"/>
          </a:xfrm>
        </p:spPr>
        <p:txBody>
          <a:bodyPr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Gehört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BearingPoint (~5000 </a:t>
            </a:r>
            <a:r>
              <a:rPr lang="en-US" dirty="0" err="1"/>
              <a:t>Mitarbeiter</a:t>
            </a:r>
            <a:r>
              <a:rPr lang="en-US" dirty="0"/>
              <a:t>, 21 </a:t>
            </a:r>
            <a:r>
              <a:rPr lang="en-US" dirty="0" err="1"/>
              <a:t>Ländern</a:t>
            </a:r>
            <a:r>
              <a:rPr lang="en-US" dirty="0"/>
              <a:t>)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~400 </a:t>
            </a:r>
            <a:r>
              <a:rPr lang="en-US" dirty="0" err="1"/>
              <a:t>Mitarbeiter</a:t>
            </a:r>
            <a:r>
              <a:rPr lang="en-US" dirty="0"/>
              <a:t> in </a:t>
            </a:r>
            <a:r>
              <a:rPr lang="en-US" dirty="0" err="1"/>
              <a:t>Premstätten</a:t>
            </a:r>
            <a:r>
              <a:rPr lang="en-US" dirty="0"/>
              <a:t> und Wien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 Software Development, OSS/BSS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Digital Transformation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Network &amp; Security Consulting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Operations &amp;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201535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9" y="3661172"/>
            <a:ext cx="17393478" cy="84010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Wozu private Cloud?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57701148"/>
              </p:ext>
            </p:extLst>
          </p:nvPr>
        </p:nvGraphicFramePr>
        <p:xfrm>
          <a:off x="218661" y="2691663"/>
          <a:ext cx="23953303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906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B018AA-5F6B-409D-8408-483FCAE2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303BBA-4A70-4F43-833F-0BC8502B6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51E829-5C38-4B19-9872-337315BCE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4ACEA5-64A7-46BD-A291-DC3804E8F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BB018AA-5F6B-409D-8408-483FCAE2C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B018AA-5F6B-409D-8408-483FCAE2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E7303BBA-4A70-4F43-833F-0BC8502B6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303BBA-4A70-4F43-833F-0BC8502B6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E51E829-5C38-4B19-9872-337315BCE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51E829-5C38-4B19-9872-337315BCE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A4ACEA5-64A7-46BD-A291-DC3804E8F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4ACEA5-64A7-46BD-A291-DC3804E8F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65" y="7134099"/>
            <a:ext cx="5128591" cy="3841492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90871" y="3661171"/>
            <a:ext cx="21766694" cy="8840392"/>
          </a:xfrm>
        </p:spPr>
        <p:txBody>
          <a:bodyPr anchor="t"/>
          <a:lstStyle/>
          <a:p>
            <a:r>
              <a:rPr lang="de-DE" dirty="0"/>
              <a:t>Sammlung von Open Source Projekten (Apache 2.0 Lizenz)</a:t>
            </a:r>
          </a:p>
          <a:p>
            <a:r>
              <a:rPr lang="de-DE" dirty="0"/>
              <a:t>Gestartet 2010 von </a:t>
            </a:r>
            <a:r>
              <a:rPr lang="de-DE" dirty="0" err="1"/>
              <a:t>Rackspace</a:t>
            </a:r>
            <a:r>
              <a:rPr lang="de-DE" dirty="0"/>
              <a:t> und </a:t>
            </a:r>
            <a:r>
              <a:rPr lang="de-DE" dirty="0" err="1"/>
              <a:t>Nasa</a:t>
            </a:r>
            <a:endParaRPr lang="de-DE" dirty="0"/>
          </a:p>
          <a:p>
            <a:r>
              <a:rPr lang="de-DE" dirty="0"/>
              <a:t>Code in Python</a:t>
            </a:r>
          </a:p>
          <a:p>
            <a:r>
              <a:rPr lang="de-DE" dirty="0"/>
              <a:t>Release alle 6 Monate </a:t>
            </a:r>
          </a:p>
          <a:p>
            <a:r>
              <a:rPr lang="de-DE" dirty="0"/>
              <a:t>Aktuelles Release „Queens“</a:t>
            </a:r>
          </a:p>
          <a:p>
            <a:r>
              <a:rPr lang="de-DE" dirty="0"/>
              <a:t>Enterprise Produkte von </a:t>
            </a:r>
            <a:r>
              <a:rPr lang="de-DE" dirty="0" err="1"/>
              <a:t>Red</a:t>
            </a:r>
            <a:r>
              <a:rPr lang="de-DE" dirty="0"/>
              <a:t> Hat, Ubuntu, SUSE usw.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Openstack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205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90871" y="3661171"/>
            <a:ext cx="18505678" cy="8840392"/>
          </a:xfrm>
        </p:spPr>
        <p:txBody>
          <a:bodyPr anchor="t"/>
          <a:lstStyle/>
          <a:p>
            <a:r>
              <a:rPr lang="de-DE" dirty="0"/>
              <a:t>Openstack </a:t>
            </a:r>
            <a:r>
              <a:rPr lang="de-DE" dirty="0" err="1"/>
              <a:t>Foundation</a:t>
            </a:r>
            <a:endParaRPr lang="de-DE" dirty="0"/>
          </a:p>
          <a:p>
            <a:r>
              <a:rPr lang="de-DE" dirty="0"/>
              <a:t>Community mit 81.000+ Members aus 187 Ländern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ist Openstack?</a:t>
            </a:r>
          </a:p>
        </p:txBody>
      </p:sp>
      <p:sp>
        <p:nvSpPr>
          <p:cNvPr id="4" name="Shape 412"/>
          <p:cNvSpPr/>
          <p:nvPr/>
        </p:nvSpPr>
        <p:spPr>
          <a:xfrm>
            <a:off x="17112328" y="8439993"/>
            <a:ext cx="6336528" cy="406157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25400" dir="5400000" rotWithShape="0">
              <a:srgbClr val="000000">
                <a:alpha val="32941"/>
              </a:srgbClr>
            </a:outerShdw>
          </a:effectLst>
        </p:spPr>
        <p:txBody>
          <a:bodyPr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hape 414"/>
          <p:cNvSpPr/>
          <p:nvPr/>
        </p:nvSpPr>
        <p:spPr>
          <a:xfrm>
            <a:off x="17112327" y="3857519"/>
            <a:ext cx="6336529" cy="406157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25400" dir="5400000" rotWithShape="0">
              <a:srgbClr val="000000">
                <a:alpha val="32941"/>
              </a:srgbClr>
            </a:outerShdw>
          </a:effectLst>
        </p:spPr>
        <p:txBody>
          <a:bodyPr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Shape 429"/>
          <p:cNvSpPr/>
          <p:nvPr/>
        </p:nvSpPr>
        <p:spPr>
          <a:xfrm>
            <a:off x="19167637" y="6744632"/>
            <a:ext cx="1889331" cy="5492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2B"/>
              </a:buClr>
              <a:buFont typeface="Helvetica Neue"/>
              <a:buNone/>
            </a:pPr>
            <a:r>
              <a:rPr lang="en-US" sz="2700" b="0" i="0" u="none" strike="noStrike" cap="none" dirty="0">
                <a:solidFill>
                  <a:srgbClr val="010F2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MEMBERS</a:t>
            </a:r>
          </a:p>
        </p:txBody>
      </p:sp>
      <p:sp>
        <p:nvSpPr>
          <p:cNvPr id="9" name="Shape 431"/>
          <p:cNvSpPr/>
          <p:nvPr/>
        </p:nvSpPr>
        <p:spPr>
          <a:xfrm>
            <a:off x="18228857" y="5402463"/>
            <a:ext cx="4833300" cy="1565400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9300" b="1">
                <a:latin typeface="Helvetica Neue"/>
                <a:ea typeface="Helvetica Neue"/>
                <a:cs typeface="Helvetica Neue"/>
                <a:sym typeface="Helvetica Neue"/>
              </a:rPr>
              <a:t>81</a:t>
            </a:r>
            <a:r>
              <a:rPr lang="en-US" sz="9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,000+</a:t>
            </a:r>
          </a:p>
        </p:txBody>
      </p:sp>
      <p:sp>
        <p:nvSpPr>
          <p:cNvPr id="10" name="Shape 432"/>
          <p:cNvSpPr/>
          <p:nvPr/>
        </p:nvSpPr>
        <p:spPr>
          <a:xfrm>
            <a:off x="19193107" y="11327106"/>
            <a:ext cx="2174969" cy="549276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2B"/>
              </a:buClr>
              <a:buFont typeface="Helvetica Neue"/>
              <a:buNone/>
            </a:pPr>
            <a:r>
              <a:rPr lang="en-US" sz="2700" b="0" i="0" u="none" strike="noStrike" cap="none">
                <a:solidFill>
                  <a:srgbClr val="010F2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COUNTRIES</a:t>
            </a:r>
          </a:p>
        </p:txBody>
      </p:sp>
      <p:sp>
        <p:nvSpPr>
          <p:cNvPr id="11" name="Shape 433"/>
          <p:cNvSpPr/>
          <p:nvPr/>
        </p:nvSpPr>
        <p:spPr>
          <a:xfrm>
            <a:off x="19108996" y="9948152"/>
            <a:ext cx="2126100" cy="1565400"/>
          </a:xfrm>
          <a:prstGeom prst="rect">
            <a:avLst/>
          </a:prstGeom>
          <a:noFill/>
          <a:ln>
            <a:noFill/>
          </a:ln>
        </p:spPr>
        <p:txBody>
          <a:bodyPr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93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9300" b="1" dirty="0">
                <a:latin typeface="Helvetica Neue"/>
                <a:ea typeface="Helvetica Neue"/>
                <a:cs typeface="Helvetica Neue"/>
                <a:sym typeface="Helvetica Neue"/>
              </a:rPr>
              <a:t>87</a:t>
            </a:r>
          </a:p>
        </p:txBody>
      </p:sp>
      <p:pic>
        <p:nvPicPr>
          <p:cNvPr id="13" name="Shape 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5175" y="9170547"/>
            <a:ext cx="913643" cy="76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4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85359" y="4551280"/>
            <a:ext cx="1390466" cy="9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06" y="6526634"/>
            <a:ext cx="12652271" cy="49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</p:spPr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59871" y="3661172"/>
            <a:ext cx="17956049" cy="8840392"/>
          </a:xfrm>
        </p:spPr>
        <p:txBody>
          <a:bodyPr/>
          <a:lstStyle/>
          <a:p>
            <a:r>
              <a:rPr lang="de-DE" dirty="0"/>
              <a:t>Open Source</a:t>
            </a:r>
          </a:p>
          <a:p>
            <a:r>
              <a:rPr lang="de-DE" dirty="0"/>
              <a:t>Flexibel</a:t>
            </a:r>
          </a:p>
          <a:p>
            <a:r>
              <a:rPr lang="de-DE" dirty="0"/>
              <a:t>Kein „</a:t>
            </a:r>
            <a:r>
              <a:rPr lang="de-DE" dirty="0" err="1"/>
              <a:t>Vendor</a:t>
            </a:r>
            <a:r>
              <a:rPr lang="de-DE" dirty="0"/>
              <a:t> Lock-in“ (</a:t>
            </a:r>
            <a:r>
              <a:rPr lang="de-DE" dirty="0" err="1"/>
              <a:t>Interop</a:t>
            </a:r>
            <a:r>
              <a:rPr lang="de-DE" dirty="0"/>
              <a:t> Challenge)</a:t>
            </a:r>
          </a:p>
          <a:p>
            <a:r>
              <a:rPr lang="de-DE" dirty="0"/>
              <a:t>Große Community</a:t>
            </a:r>
          </a:p>
          <a:p>
            <a:r>
              <a:rPr lang="de-DE" dirty="0"/>
              <a:t>Enterprise/</a:t>
            </a:r>
            <a:r>
              <a:rPr lang="de-DE" dirty="0" err="1"/>
              <a:t>Production</a:t>
            </a:r>
            <a:r>
              <a:rPr lang="de-DE" dirty="0"/>
              <a:t> Ready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79" y="795130"/>
            <a:ext cx="16247841" cy="1219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nutzt </a:t>
            </a:r>
            <a:r>
              <a:rPr lang="de-DE" dirty="0" err="1"/>
              <a:t>Openstack</a:t>
            </a:r>
            <a:r>
              <a:rPr lang="de-DE" dirty="0"/>
              <a:t>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670" y="10583603"/>
            <a:ext cx="2246725" cy="1027074"/>
          </a:xfrm>
          <a:prstGeom prst="rect">
            <a:avLst/>
          </a:prstGeom>
        </p:spPr>
      </p:pic>
      <p:pic>
        <p:nvPicPr>
          <p:cNvPr id="4" name="Shape 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14211" y="6402083"/>
            <a:ext cx="3527700" cy="21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998" y="10735302"/>
            <a:ext cx="2270350" cy="126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798" y="3873415"/>
            <a:ext cx="1627200" cy="12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68966" y="5035978"/>
            <a:ext cx="2771700" cy="6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51133" y="6737416"/>
            <a:ext cx="1822200" cy="7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1998" y="7234746"/>
            <a:ext cx="2502000" cy="6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233845" y="4562128"/>
            <a:ext cx="2039100" cy="7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95861" y="11634492"/>
            <a:ext cx="1368300" cy="13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61051" y="3759281"/>
            <a:ext cx="2502000" cy="9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16"/>
          <p:cNvPicPr preferRelativeResize="0"/>
          <p:nvPr/>
        </p:nvPicPr>
        <p:blipFill rotWithShape="1">
          <a:blip r:embed="rId13">
            <a:alphaModFix/>
          </a:blip>
          <a:srcRect l="13392" t="9755" r="13385" b="9755"/>
          <a:stretch/>
        </p:blipFill>
        <p:spPr>
          <a:xfrm>
            <a:off x="7487320" y="5526790"/>
            <a:ext cx="1666800" cy="9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2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864456" y="3607719"/>
            <a:ext cx="2139300" cy="10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2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71037" y="8146720"/>
            <a:ext cx="2867400" cy="6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2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3983920" y="6333513"/>
            <a:ext cx="25527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2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380011" y="8023679"/>
            <a:ext cx="2270400" cy="15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2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787520" y="4926628"/>
            <a:ext cx="1563000" cy="15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079519" y="9089691"/>
            <a:ext cx="3426600" cy="7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23"/>
          <p:cNvPicPr preferRelativeResize="0"/>
          <p:nvPr/>
        </p:nvPicPr>
        <p:blipFill rotWithShape="1">
          <a:blip r:embed="rId20">
            <a:alphaModFix/>
          </a:blip>
          <a:srcRect l="31297" t="7843" r="29996" b="11374"/>
          <a:stretch/>
        </p:blipFill>
        <p:spPr>
          <a:xfrm>
            <a:off x="7704737" y="9925659"/>
            <a:ext cx="1368300" cy="13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2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2459448" y="10735302"/>
            <a:ext cx="2559600" cy="9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3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4215525" y="8780429"/>
            <a:ext cx="2601075" cy="80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23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8451208" y="9389274"/>
            <a:ext cx="130492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23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6310373" y="4817092"/>
            <a:ext cx="36861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23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1479936" y="8483322"/>
            <a:ext cx="11239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23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572318" y="11489367"/>
            <a:ext cx="20574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23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6933278" y="11298867"/>
            <a:ext cx="2105025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Openstack</a:t>
            </a:r>
            <a:r>
              <a:rPr lang="de-DE" dirty="0"/>
              <a:t> Aufbau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8" y="3067068"/>
            <a:ext cx="24006321" cy="103308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3227352"/>
            <a:ext cx="17194696" cy="103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Benutzerdefiniert</PresentationFormat>
  <Paragraphs>103</Paragraphs>
  <Slides>28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1" baseType="lpstr">
      <vt:lpstr>Arial</vt:lpstr>
      <vt:lpstr>Helvetica Neue</vt:lpstr>
      <vt:lpstr>White</vt:lpstr>
      <vt:lpstr>PowerPoint-Präsentation</vt:lpstr>
      <vt:lpstr>Mario Sommer Technical Architect    Premstätten bei Graz</vt:lpstr>
      <vt:lpstr>BearingPoint Technology GmbH</vt:lpstr>
      <vt:lpstr>Wozu private Cloud?</vt:lpstr>
      <vt:lpstr>Was ist Openstack?</vt:lpstr>
      <vt:lpstr>Wer ist Openstack?</vt:lpstr>
      <vt:lpstr>Vorteile</vt:lpstr>
      <vt:lpstr>Wer nutzt Openstack?</vt:lpstr>
      <vt:lpstr>Openstack Aufbau</vt:lpstr>
      <vt:lpstr>Keystone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Unterstützende Dienste</vt:lpstr>
      <vt:lpstr>Container</vt:lpstr>
      <vt:lpstr>Architektur</vt:lpstr>
      <vt:lpstr>All-in-One</vt:lpstr>
      <vt:lpstr>Basic</vt:lpstr>
      <vt:lpstr>HA</vt:lpstr>
      <vt:lpstr>HA &amp; Availability Zones</vt:lpstr>
      <vt:lpstr>Regions</vt:lpstr>
      <vt:lpstr>Demo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msommer</dc:creator>
  <cp:lastModifiedBy>Sommer, Mario</cp:lastModifiedBy>
  <cp:revision>127</cp:revision>
  <dcterms:modified xsi:type="dcterms:W3CDTF">2018-05-02T09:00:31Z</dcterms:modified>
</cp:coreProperties>
</file>